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E1B1E-3FF5-BD71-7DDE-A77C92577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DD8231-451C-22C9-6821-CF808F7667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A0C20-8EA7-28D9-86BC-05E8D1272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AD9BB-70C6-82D9-54C9-3280AF163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6CFA0-93A3-7CF5-F551-08182979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524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3C007-C744-40A9-7C66-1C8160A31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BAC890-1702-0A22-5C30-62BC72C915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1FC4E-D99E-7B08-1A0F-B6DF358DD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6247F-9340-CE9B-CA67-E8252049C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9D191-7858-9A96-9ABA-BCE7E26F3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87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0294B2-B92E-E126-FB73-82547777DD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CE624A-C341-E1B2-BA37-21E3B9244B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A8620-05CB-3973-65DD-0E89C2391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214B0-594A-F3BD-3F4C-6B2045607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7FC3E-A024-E461-64E3-5E8D0F8E3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CA55A-8C76-AA4A-8F05-CCBB5828F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DC64D3-D7FB-9D74-3081-DE148E408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2D75C-3C6E-7543-CCEB-9E3F20784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4F3D8-5BAF-1687-523C-3F81CECA0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6A1D2-9764-50CA-A1CB-82AE54FC4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37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08A5B-0391-0A51-5B09-C3D09D982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E889F-9A82-559F-4A76-1253D26E3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20AD1-C372-3C7F-08CA-0EFCC4A1B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23893-C054-B842-1822-DE3578C0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BAE2B-FF10-D24C-8F4E-97ED19950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54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313CB-33AF-54D6-C727-6E6D034BC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4DC8B-735E-8438-1AB6-DC9669A571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9189CD-E7FC-1C19-4748-F0DB858F67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8F70E5-C951-7984-F1BE-76B83FA4E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D41F97-3F2A-06EA-1704-23416FE5B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FF399-3DD8-0082-CD2C-33CFBEB92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36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6ABA2-1AEB-56E8-B21C-1AF8B2A0C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0EA9D-B177-97A0-1FB2-1635B716D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DFCF28-32E9-A178-FC12-0FD3E05742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20A443-8C62-BAB0-5F66-26C869431E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7720E5-1A5F-09BE-14FF-E773D85426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E5D612-C1F5-FBE6-8417-AD94E529F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1B63A5-39BB-D3CE-0D0A-22F101D9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A7A61E-E722-0121-6CCC-CCB170983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330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82B1E-87C1-9409-C7D1-C82975C3C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2BC8F6-6D42-27AD-C5B9-4211A0267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03A6D7-FD87-3027-D129-7FDF167B2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EB8C1B-8A51-7A2B-AD1C-FDF1EA713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1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1B535D-CCF2-2C0F-387D-5D3FC89D2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2E8E2A-0B6B-287A-F9BF-B5E18883A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49C52C-8B16-F421-1F30-F6ED3D912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53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DEE54-0976-38DD-6D77-C8ED3F5EA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B9F38-BE46-11FB-36CE-2AF9A1D27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139CA-B693-C8DA-3873-3E54698176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E0543-4E1E-E2AC-2ED8-CF0E71489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BC398C-431D-905D-FEF6-4937ECDCD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8C16D3-3CAF-2D8B-D6E9-C129BEB59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2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761D3-81C1-2392-BF0A-CC3DF1AF9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B19374-D698-FBDC-3A1C-D6F86B6EA7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9547-201F-AA8B-C669-D05B9DEAE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DD25D6-7512-4CF7-6073-F24C6779E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1CDF27-4912-9D0E-B13F-6860E879C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42FC2-155B-0BD7-2033-8B801307B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537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538F42-65EC-05EA-E3D8-82605852F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2BFFAD-EF55-8174-C680-A88E240FC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59DE4-6E7A-3C35-9C8F-3FD386065C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28125-ECE4-4BC5-AF97-030DCA607CD5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40DDF-F48F-991E-8D29-75757CD01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BE063-1ADF-AF4C-76FA-44117792E4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8245D-C7C6-47FB-893E-051A1C58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006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B9DA4-5DE5-248D-B392-F3C9310C59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RIGHTEOUS SHALL LIVE BY FAITH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B9EAD6-880C-E20A-F143-9912668E93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Habakkuk 2:4</a:t>
            </a:r>
          </a:p>
        </p:txBody>
      </p:sp>
    </p:spTree>
    <p:extLst>
      <p:ext uri="{BB962C8B-B14F-4D97-AF65-F5344CB8AC3E}">
        <p14:creationId xmlns:p14="http://schemas.microsoft.com/office/powerpoint/2010/main" val="1785428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9F1D-0181-230D-A4A8-91C48528C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 JUDGES SIN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1D947-7D0C-CD6B-0360-2AF6126BD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“You are not a God who delights in wickedness; evil may not dwell with You. The boastful shall not stand before Your eyes; You hate all evildoers. You destroy those who speak lies; the Lord abhors the bloodthirsty and deceitful man” (Psalm 5:4-6).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“God is a righteous Judge, and a God who feels indignation every day. If a man does not repent, God will whet His sword” (Psalm 7:11-12).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“And if anyone’s name was not found written in book of life, he was thrown into the lake of fire” (Rev 20:15). </a:t>
            </a:r>
          </a:p>
        </p:txBody>
      </p:sp>
    </p:spTree>
    <p:extLst>
      <p:ext uri="{BB962C8B-B14F-4D97-AF65-F5344CB8AC3E}">
        <p14:creationId xmlns:p14="http://schemas.microsoft.com/office/powerpoint/2010/main" val="3375406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244E5-BD89-9B26-23D7-F53D798D8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JUDGMENT UPON 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83A46-DD4D-C770-9E83-FAAE7D602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Corruption: Internal.</a:t>
            </a:r>
          </a:p>
          <a:p>
            <a:r>
              <a:rPr lang="en-US" dirty="0"/>
              <a:t>Catastrophe: Natural.</a:t>
            </a:r>
          </a:p>
          <a:p>
            <a:r>
              <a:rPr lang="en-US" dirty="0"/>
              <a:t>Conquest: External.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i="1" dirty="0"/>
              <a:t>“But the righteous by his faith shall live.”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007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E8B3E-9460-7FA7-35EF-F6555EA7F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Habakkuk 2:4 in Romans 1:16-17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FB23F-C487-67B5-12DF-B4FC4C9B3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Gospel is the power of God unto salvation, and the means by which the righteousness of God is revealed. </a:t>
            </a:r>
          </a:p>
          <a:p>
            <a:r>
              <a:rPr lang="en-US" dirty="0"/>
              <a:t>In context, Paul seems to have most in view the righteousness of God given or credited to those who </a:t>
            </a:r>
            <a:r>
              <a:rPr lang="en-US" u="sng" dirty="0"/>
              <a:t>believe</a:t>
            </a:r>
            <a:r>
              <a:rPr lang="en-US" dirty="0"/>
              <a:t> the gospel. </a:t>
            </a:r>
          </a:p>
          <a:p>
            <a:r>
              <a:rPr lang="en-US" dirty="0"/>
              <a:t>Here we might best translate </a:t>
            </a:r>
            <a:r>
              <a:rPr lang="en-US" dirty="0" err="1"/>
              <a:t>Hab</a:t>
            </a:r>
            <a:r>
              <a:rPr lang="en-US" dirty="0"/>
              <a:t> 2:4 and Rom 1:17, “The one who by faith </a:t>
            </a:r>
            <a:r>
              <a:rPr lang="en-US" dirty="0">
                <a:solidFill>
                  <a:srgbClr val="FF0000"/>
                </a:solidFill>
              </a:rPr>
              <a:t>is righteous</a:t>
            </a:r>
            <a:r>
              <a:rPr lang="en-US" dirty="0"/>
              <a:t>, shall live.” </a:t>
            </a:r>
          </a:p>
        </p:txBody>
      </p:sp>
    </p:spTree>
    <p:extLst>
      <p:ext uri="{BB962C8B-B14F-4D97-AF65-F5344CB8AC3E}">
        <p14:creationId xmlns:p14="http://schemas.microsoft.com/office/powerpoint/2010/main" val="1193536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5E533-8023-90EE-D736-BDCCF542F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Habakkuk 2:4 in Galatians 3:11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2D292-32F0-8692-8752-94A57AE10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Justification [being declared right before God and with God] </a:t>
            </a:r>
            <a:r>
              <a:rPr lang="en-US" dirty="0">
                <a:solidFill>
                  <a:srgbClr val="FF0000"/>
                </a:solidFill>
              </a:rPr>
              <a:t>by faith alone in Christ alone</a:t>
            </a:r>
            <a:r>
              <a:rPr lang="en-US" dirty="0"/>
              <a:t> is the dominating theme! </a:t>
            </a:r>
          </a:p>
          <a:p>
            <a:r>
              <a:rPr lang="en-US" dirty="0"/>
              <a:t>Faith’s substance is the Savior; faith’s object is Jesus. </a:t>
            </a:r>
          </a:p>
          <a:p>
            <a:r>
              <a:rPr lang="en-US" dirty="0"/>
              <a:t>Here we might translate our key verse: “</a:t>
            </a:r>
            <a:r>
              <a:rPr lang="en-US" dirty="0">
                <a:solidFill>
                  <a:srgbClr val="FF0000"/>
                </a:solidFill>
              </a:rPr>
              <a:t>By faith</a:t>
            </a:r>
            <a:r>
              <a:rPr lang="en-US" dirty="0"/>
              <a:t>, the righteous shall live.”</a:t>
            </a:r>
          </a:p>
        </p:txBody>
      </p:sp>
    </p:spTree>
    <p:extLst>
      <p:ext uri="{BB962C8B-B14F-4D97-AF65-F5344CB8AC3E}">
        <p14:creationId xmlns:p14="http://schemas.microsoft.com/office/powerpoint/2010/main" val="1770396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4557B-3CF9-4199-3C6C-A5653EE72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Habakkuk 2:4 in Hebrews 10:19-39.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4AEF7-6F5B-2D56-9DF8-FBE0495786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context here is </a:t>
            </a:r>
            <a:r>
              <a:rPr lang="en-US" u="sng" dirty="0"/>
              <a:t>persecution</a:t>
            </a:r>
            <a:r>
              <a:rPr lang="en-US" dirty="0"/>
              <a:t> of Christians. </a:t>
            </a:r>
          </a:p>
          <a:p>
            <a:r>
              <a:rPr lang="en-US" dirty="0"/>
              <a:t>The Hebrew Christians found themselves in a very similar situation to that of the Prophet Habakkuk. </a:t>
            </a:r>
          </a:p>
          <a:p>
            <a:r>
              <a:rPr lang="en-US" dirty="0"/>
              <a:t>The writer of Hebrews applies the words of Habakkuk directly to the </a:t>
            </a:r>
            <a:r>
              <a:rPr lang="en-US" dirty="0">
                <a:solidFill>
                  <a:srgbClr val="FF0000"/>
                </a:solidFill>
              </a:rPr>
              <a:t>Second Coming of Christ</a:t>
            </a:r>
            <a:r>
              <a:rPr lang="en-US" dirty="0"/>
              <a:t>! 								›A Day of </a:t>
            </a:r>
            <a:r>
              <a:rPr lang="en-US" b="1" dirty="0"/>
              <a:t>Swift Severity </a:t>
            </a:r>
            <a:r>
              <a:rPr lang="en-US" dirty="0"/>
              <a:t>								›A Day of </a:t>
            </a:r>
            <a:r>
              <a:rPr lang="en-US" b="1" dirty="0"/>
              <a:t>Sure Salvation</a:t>
            </a:r>
          </a:p>
        </p:txBody>
      </p:sp>
    </p:spTree>
    <p:extLst>
      <p:ext uri="{BB962C8B-B14F-4D97-AF65-F5344CB8AC3E}">
        <p14:creationId xmlns:p14="http://schemas.microsoft.com/office/powerpoint/2010/main" val="1093571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354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 RIGHTEOUS SHALL LIVE BY FAITH</vt:lpstr>
      <vt:lpstr>GOD JUDGES SIN</vt:lpstr>
      <vt:lpstr>GOD’S JUDGMENT UPON NATIONS</vt:lpstr>
      <vt:lpstr>Habakkuk 2:4 in Romans 1:16-17</vt:lpstr>
      <vt:lpstr>Habakkuk 2:4 in Galatians 3:11</vt:lpstr>
      <vt:lpstr>Habakkuk 2:4 in Hebrews 10:19-39.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2024-10-01T14:35:09Z</dcterms:created>
  <dcterms:modified xsi:type="dcterms:W3CDTF">2024-10-01T14:57:17Z</dcterms:modified>
</cp:coreProperties>
</file>