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69E00-B220-F2C2-F6DC-872106DB1D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03D7-DFC6-F282-D9CA-8A83404E52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80B39-25AE-DC3A-9815-B60243D22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30152-A809-3352-A4FB-C4957C7A8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F8A76-0BF2-D92D-248D-5F6D20CE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9C4A5-B9AC-AC8D-A95F-F5D46245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3AF67B-5123-B674-51D7-DF4EEC0DA5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FEBAD-9466-63C8-2762-865A67253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081D5-9A0A-BD33-AA59-37B0D88BF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33E27-CC95-410B-4B53-86AE29A07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1276F2-BFF6-56C0-ED88-9DF6006A0F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C45294-E95C-8F6E-C856-701E69CC1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8B2B1-809F-AABC-E057-83B4B713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A11A7-61EF-87D4-EDF0-27EE5CD53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C3266-435A-8F0F-2726-4F01B8910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6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147FB-95EF-F595-E32A-5060918A9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8A507-1320-AD43-C63E-E7956C580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33B71-A368-197B-3E93-2A09DC9F0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00062-2393-3A64-FE71-DB15724C4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2DDA1-DEFE-6D3B-53E9-D2EFC06E8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09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28F5F-6A62-AD57-D635-F6AD0920D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88D986-853E-BFCB-8B68-DFC2A01668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DD15B-4B22-F76D-8B27-A46381A9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ABACB-E44A-964D-1D3C-8D516367E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5AEE2-56F0-BD2B-7B08-4EE95AE3A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42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3153D-ACAB-9EF7-71E6-F60207CBE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49C03-BE4E-28E3-2FCD-CC8B3A9556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3C1A1-3DE2-7088-AAE9-D1D0C17CC0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91A527-4989-E04C-DDD8-D23EB6E5D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4DC970-CFB1-5DD0-7F59-659E0FDA2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6F357-62E3-87F5-73D3-630B6AFFB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97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569BD-A4A9-FD85-30B6-E6F822033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AC8B6-646A-7B56-60A3-075C94DEB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1CC5C-B968-0DFA-5731-3A13589E8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CDECB3-BE8B-E743-5B1A-C7A1647125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B964A0-BB65-B795-F1DE-19E356BDE3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939381-A43F-DC5D-0334-96624DFFB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B1B41F-8C10-FCE1-1322-570264A36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8C62A-FD57-664E-37CB-D25B7E332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87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685DD-E420-301F-EF90-1919D6AD5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F6A9FE-A169-0FEF-CD8D-52608C639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59FBBB-3506-E83A-AC76-6BC0B2F01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52D7A1-26E5-1DBF-31EA-2929FBCEC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8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ACA35E-1137-247C-5700-31D703FC7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3D5889-04B7-0764-791B-806F48FE6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DC6BB0-49AC-93FA-E96B-7F520B3FA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5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A5B2E-3FB9-FB35-BBCA-A04881680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B1E32-7159-395F-0B81-F6A4DC881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1B24E7-89A2-4AD7-6536-9FED8FB44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AF46F-0A0E-85DB-548E-3E65F4C1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9F3FD-78DA-35BB-482A-0FC25FD2C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81BA0-0B05-E4DF-13C5-6383EFE26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5AA4A-A69B-64EF-4D7A-9D1BC5D38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0F4C7-B36F-3829-0B60-F1E6AB305E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882E0D-268D-0DBF-F46B-1B4D80F2D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834E34-70B4-F28D-2C33-A143B6918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4CD64D-2ED2-95CC-10AA-0E0737E5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688FF-2060-B59C-BE1C-73E045ACA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1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D7132E-3FDF-4DFA-B682-45F6429F1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104-B08B-EF81-0182-B1C3C9CD8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D49D5-5D81-B0C3-121D-9F25D00AE0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C554C-3BF7-4B64-96C8-555E43AC5C1D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6C0D0-7CB6-4734-605F-240BEAEA8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60CC1-E2D9-3C09-B6D7-5BF15EB6AC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FFD08-A981-4818-9E02-BF4265AD1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78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3F888-7FA3-28A4-001E-79BAB63010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IDIOCY OF IDOLATRY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53B207-8091-62A1-0248-5EFF68E7CC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Habakkuk 2:18-20</a:t>
            </a:r>
          </a:p>
        </p:txBody>
      </p:sp>
    </p:spTree>
    <p:extLst>
      <p:ext uri="{BB962C8B-B14F-4D97-AF65-F5344CB8AC3E}">
        <p14:creationId xmlns:p14="http://schemas.microsoft.com/office/powerpoint/2010/main" val="4280278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63208-C025-632E-F2CB-28856B288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Idolatry – A Dominant Biblical Theme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EF73C-F0B5-FC0D-B12A-1A6170E4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Idolatry has marked mankind since the Fall. </a:t>
            </a:r>
          </a:p>
          <a:p>
            <a:r>
              <a:rPr lang="en-US" dirty="0"/>
              <a:t>John Calvin said, “The human heart is a factory of idols.” </a:t>
            </a:r>
          </a:p>
          <a:p>
            <a:r>
              <a:rPr lang="en-US" dirty="0"/>
              <a:t>Humans are incurably religious; we’re </a:t>
            </a:r>
            <a:r>
              <a:rPr lang="en-US" dirty="0">
                <a:solidFill>
                  <a:srgbClr val="FF0000"/>
                </a:solidFill>
              </a:rPr>
              <a:t>worshipers</a:t>
            </a:r>
            <a:r>
              <a:rPr lang="en-US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74051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B6145-4595-5E90-B8B2-656B60BF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IDOL?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96EBA-B229-A33E-E07F-0D73C75E7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metal image, a teacher of lies, a human creation, speechless, a wooden thing, a silent stone, overlaid with gold and silver. </a:t>
            </a:r>
          </a:p>
          <a:p>
            <a:r>
              <a:rPr lang="en-US" dirty="0"/>
              <a:t>The summary: </a:t>
            </a:r>
            <a:r>
              <a:rPr lang="en-US" b="1" dirty="0"/>
              <a:t>“There is no breath at all in it.” </a:t>
            </a:r>
          </a:p>
          <a:p>
            <a:r>
              <a:rPr lang="en-US" b="1" dirty="0"/>
              <a:t>Irony</a:t>
            </a:r>
            <a:r>
              <a:rPr lang="en-US" dirty="0"/>
              <a:t>: “Can this teach?” A “teacher of lies” that is “speechless.” </a:t>
            </a:r>
          </a:p>
          <a:p>
            <a:r>
              <a:rPr lang="en-US" dirty="0">
                <a:solidFill>
                  <a:srgbClr val="FF0000"/>
                </a:solidFill>
              </a:rPr>
              <a:t>An idol is anyone or anything we worship. </a:t>
            </a:r>
          </a:p>
        </p:txBody>
      </p:sp>
    </p:spTree>
    <p:extLst>
      <p:ext uri="{BB962C8B-B14F-4D97-AF65-F5344CB8AC3E}">
        <p14:creationId xmlns:p14="http://schemas.microsoft.com/office/powerpoint/2010/main" val="413793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0F62A-2754-68E9-51C8-DCB5F69AE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Worship Drives Idolatry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5114-EE1D-0297-1439-853CB76FA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God put eternity in our hearts (Eccl 3:11) and </a:t>
            </a:r>
            <a:r>
              <a:rPr lang="en-US" b="1" dirty="0"/>
              <a:t>we become like </a:t>
            </a:r>
            <a:r>
              <a:rPr lang="en-US" dirty="0"/>
              <a:t>what we worship (Ps 115:8).</a:t>
            </a:r>
          </a:p>
          <a:p>
            <a:r>
              <a:rPr lang="en-US" dirty="0"/>
              <a:t>G.K. Chesterton: “When we cease to worship God, we do not worship nothing. We worship anything.”</a:t>
            </a:r>
          </a:p>
          <a:p>
            <a:r>
              <a:rPr lang="en-US" dirty="0"/>
              <a:t>Brad </a:t>
            </a:r>
            <a:r>
              <a:rPr lang="en-US" dirty="0" err="1"/>
              <a:t>Bigney</a:t>
            </a:r>
            <a:r>
              <a:rPr lang="en-US" dirty="0"/>
              <a:t>: “An idol is anything or anyone that captures our hearts, minds, and affections more than God.”</a:t>
            </a:r>
          </a:p>
          <a:p>
            <a:r>
              <a:rPr lang="en-US" dirty="0"/>
              <a:t>Idols arise from two sources: </a:t>
            </a:r>
            <a:r>
              <a:rPr lang="en-US" dirty="0">
                <a:solidFill>
                  <a:srgbClr val="FF0000"/>
                </a:solidFill>
              </a:rPr>
              <a:t>Self/Sin </a:t>
            </a:r>
            <a:r>
              <a:rPr lang="en-US" dirty="0"/>
              <a:t>&amp; </a:t>
            </a:r>
            <a:r>
              <a:rPr lang="en-US" dirty="0">
                <a:solidFill>
                  <a:srgbClr val="FF0000"/>
                </a:solidFill>
              </a:rPr>
              <a:t>Satan</a:t>
            </a:r>
            <a:r>
              <a:rPr lang="en-US" dirty="0"/>
              <a:t> (Ex 32:7-9; Isa 44; Jer 10; Ps 135; 1 Cor 8; 10:14-22; 12:1-3). </a:t>
            </a:r>
          </a:p>
          <a:p>
            <a:r>
              <a:rPr lang="en-US" dirty="0"/>
              <a:t>Babylon was marked by idolatry (Dan 3-5).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30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C96D2-43A5-FB2F-7F8B-8DD950376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PROFIT IS AN IDOL?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C8BEB-8F52-FF96-AFE6-840EDEE62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Verse 18 is a clearly rhetorical question. </a:t>
            </a:r>
          </a:p>
          <a:p>
            <a:r>
              <a:rPr lang="en-US" dirty="0"/>
              <a:t>An idol is of </a:t>
            </a:r>
            <a:r>
              <a:rPr lang="en-US" b="1" dirty="0"/>
              <a:t>no spiritual benefit</a:t>
            </a:r>
            <a:r>
              <a:rPr lang="en-US" dirty="0"/>
              <a:t>.</a:t>
            </a:r>
          </a:p>
          <a:p>
            <a:r>
              <a:rPr lang="en-US" dirty="0"/>
              <a:t>Idolatry is psychotic, insane, lunacy, delusional. </a:t>
            </a:r>
          </a:p>
          <a:p>
            <a:r>
              <a:rPr lang="en-US" dirty="0">
                <a:solidFill>
                  <a:srgbClr val="FF0000"/>
                </a:solidFill>
              </a:rPr>
              <a:t>Idolatry is Cursed! </a:t>
            </a:r>
            <a:endParaRPr lang="en-US" dirty="0"/>
          </a:p>
          <a:p>
            <a:r>
              <a:rPr lang="en-US" dirty="0"/>
              <a:t>Idolatry is a matter of the heart (Ex 20:1-7; Prov 23:7; Matt 6:21; Jer 17:9; </a:t>
            </a:r>
            <a:r>
              <a:rPr lang="en-US" dirty="0" err="1"/>
              <a:t>Ezek</a:t>
            </a:r>
            <a:r>
              <a:rPr lang="en-US" dirty="0"/>
              <a:t> 14).  </a:t>
            </a:r>
          </a:p>
        </p:txBody>
      </p:sp>
    </p:spTree>
    <p:extLst>
      <p:ext uri="{BB962C8B-B14F-4D97-AF65-F5344CB8AC3E}">
        <p14:creationId xmlns:p14="http://schemas.microsoft.com/office/powerpoint/2010/main" val="91145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874A9-53E5-DB2E-4C4F-E8AC612FE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RESPONSE MUST WE HAVE TO IDOLATRY?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336DD-A040-0831-40A1-443B1BC81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Verse 20 gives the answer. 								›</a:t>
            </a:r>
            <a:r>
              <a:rPr lang="en-US" dirty="0">
                <a:solidFill>
                  <a:srgbClr val="FF0000"/>
                </a:solidFill>
              </a:rPr>
              <a:t>Acknowledge God </a:t>
            </a:r>
            <a:r>
              <a:rPr lang="en-US" dirty="0"/>
              <a:t>as the Sovereign Creator-Judge-Redeemer: “The Lord is in His holy temple.”						›</a:t>
            </a:r>
            <a:r>
              <a:rPr lang="en-US" dirty="0">
                <a:solidFill>
                  <a:srgbClr val="FF0000"/>
                </a:solidFill>
              </a:rPr>
              <a:t>Fear God</a:t>
            </a:r>
            <a:r>
              <a:rPr lang="en-US" dirty="0"/>
              <a:t>: “Let all the earth keep silence before Him.” </a:t>
            </a:r>
          </a:p>
          <a:p>
            <a:r>
              <a:rPr lang="en-US" dirty="0"/>
              <a:t>Confess / own up to your idols (</a:t>
            </a:r>
            <a:r>
              <a:rPr lang="en-US" b="1" dirty="0"/>
              <a:t>Colossians 3:5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84668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358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IDIOCY OF IDOLATRY</vt:lpstr>
      <vt:lpstr>Idolatry – A Dominant Biblical Theme</vt:lpstr>
      <vt:lpstr>WHAT IS AN IDOL?</vt:lpstr>
      <vt:lpstr>Worship Drives Idolatry</vt:lpstr>
      <vt:lpstr>WHAT PROFIT IS AN IDOL?</vt:lpstr>
      <vt:lpstr>WHAT RESPONSE MUST WE HAVE TO IDOLATRY?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2024-11-05T14:31:57Z</dcterms:created>
  <dcterms:modified xsi:type="dcterms:W3CDTF">2024-11-05T14:33:18Z</dcterms:modified>
</cp:coreProperties>
</file>