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C9238-14CC-F019-811E-A09201C84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E26040-87CC-EA2D-840A-27C9CF777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9A651-FC5F-8705-8CD1-26F42078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7B282-9E16-FA49-665F-3D09BE570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12109-2066-1095-CBF5-460CCEEB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2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778CD-3853-1497-F9E6-14F57175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86261-91FC-769D-D54B-021B75BA88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465EA-DAAF-40AB-1BF0-F66CDAC46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0367F-C3C6-99A5-FDED-ABE6A0958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F3349-284C-F40B-CE0F-94B3D54B5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4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5BD881-BDAF-6544-93F6-10A0ED339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E0549-CA24-03CC-401E-DDB8FFDD1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DABE5-E7EB-1ECD-7ACE-126BC7470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3C1CD-5439-BEDB-3FDD-DBDC98010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2478E-4D8E-6062-7ABE-1D114EB69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6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D7E1-CF42-68D6-8D93-12C9563B9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E4D9-8437-D666-3013-D22640561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4852D-E56C-D2B0-B1AC-6D26C066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7BFC5-807B-A38B-8FE4-ABF00B16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0AE2F-194B-511C-CA72-8B2285BA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55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2973D-49E3-5B7E-8266-69BF23E70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9CC03C-7583-CC52-56A5-881AFE845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722FC-0B85-ACD8-08C8-C97C4557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59FF2-E427-1E78-6BBD-5F13C55A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1A36-88C1-7612-35DB-048280665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10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0FB34-E199-DBEB-8828-241FA5DD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E3AA3-D2A6-EFBC-2A98-6105EA8AD4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9D33D2-1C0F-0D1A-0CCA-0C4CDCCDC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155C2-C1FA-6E6C-2BB5-B19C9A2E4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B910D0-681C-7FC1-6F49-68DFBF0A9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5A096-FBE6-0E8C-D956-264EA82E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8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7D70D-C422-ADC7-BF71-6D00777C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62FEF-59B0-FA6B-1681-87D59EBB8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64238-B650-42C7-71E7-62EAC0BD55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934BCB-8B4E-F707-A80D-6A58E7676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A66AF2-F66A-7491-2F6A-F29FF84A54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5DADD5-26A5-727F-973D-8272C9C0B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8DD7F8-BB0B-EAE1-08AF-963535B7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897A7B-D1E6-1DB5-E9C1-500D4437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16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E083-CE65-6BA9-43C1-75ED7D4B9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0ACFD-BD0C-C6A3-F162-8689B3D36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5C43E-C944-6111-07A7-BF6EB1DA9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25DE8-7CFA-0B82-A819-BBD8969D2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7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773F49-4BC1-3F40-4D1A-AE25400D8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95379-9422-9687-6170-2A03E7155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78640-43EF-335C-FEBC-9A1CF5262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8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72882-0396-185A-513E-6180C0E2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34C59-9C9E-6D80-6BF1-335C67A6E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34EA6-F174-4E59-C52A-F2681D0C1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EB0B6-54D5-28C0-161A-43B951CD3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D403D-2A9A-93E7-A413-BBDD20696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0C2BB-CD87-D257-50A4-A476A004C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3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9AA50-2574-2467-19B8-DFCFE2384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05CBB-1423-14C9-E3F1-5A94C082A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6C83E-83BC-77DE-8F31-079552541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6EFD4-54A7-7CF2-BC96-8D099738A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92C61-B998-E326-5311-F1FEF8CBC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5A5C5-D52D-FDD0-F645-BAE4DF676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2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B6325E-7548-1837-8A54-051E121EA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7661A-189F-832E-B80F-88321F46D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F887D-C58C-C685-3542-C601CC760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C9357-DC5F-4964-95E6-2BF25EA03F3B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54C19-BC74-7751-DFFC-F6783A417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97AE5-1088-2D63-1861-D2FE37751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34D0C-F2C2-4E3E-9438-CB5FF65BD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07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63CDA-5017-B8F7-FE76-8F52FA7824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ENDEMICY OF IDOLATRY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D7DD84-D89C-E4B8-76E6-D1B8498140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2:18-20; 1 Corinthians 10; Revelation 21:5-8</a:t>
            </a:r>
          </a:p>
        </p:txBody>
      </p:sp>
    </p:spTree>
    <p:extLst>
      <p:ext uri="{BB962C8B-B14F-4D97-AF65-F5344CB8AC3E}">
        <p14:creationId xmlns:p14="http://schemas.microsoft.com/office/powerpoint/2010/main" val="402107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B9AAC-7B15-331D-809D-E64CF094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Idolatry is Cursed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24A0E-CA4F-BAFA-CAB0-92196417E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 has a </a:t>
            </a:r>
            <a:r>
              <a:rPr lang="en-US" dirty="0">
                <a:solidFill>
                  <a:srgbClr val="FF0000"/>
                </a:solidFill>
              </a:rPr>
              <a:t>holy jealousy </a:t>
            </a:r>
            <a:r>
              <a:rPr lang="en-US" dirty="0"/>
              <a:t>for His glory in His people! </a:t>
            </a:r>
          </a:p>
          <a:p>
            <a:r>
              <a:rPr lang="en-US" dirty="0"/>
              <a:t>How unloving would it be for God to tolerate idols in the hearts of His people whom He redeemed by the blood of His Son?  </a:t>
            </a:r>
          </a:p>
        </p:txBody>
      </p:sp>
    </p:spTree>
    <p:extLst>
      <p:ext uri="{BB962C8B-B14F-4D97-AF65-F5344CB8AC3E}">
        <p14:creationId xmlns:p14="http://schemas.microsoft.com/office/powerpoint/2010/main" val="208073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9B1E5-174A-FE77-987B-46FE5EDBE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Idolatry is Endemic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326D5-5CE1-5223-4D3B-2C5C87E62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</a:t>
            </a:r>
            <a:r>
              <a:rPr lang="en-US" u="sng" dirty="0"/>
              <a:t>native</a:t>
            </a:r>
            <a:r>
              <a:rPr lang="en-US" dirty="0"/>
              <a:t> to fallen humanity; woven into our sinful DNA. </a:t>
            </a:r>
          </a:p>
          <a:p>
            <a:r>
              <a:rPr lang="en-US" dirty="0"/>
              <a:t>Even as Christians, </a:t>
            </a:r>
            <a:r>
              <a:rPr lang="en-US" dirty="0">
                <a:solidFill>
                  <a:srgbClr val="FF0000"/>
                </a:solidFill>
              </a:rPr>
              <a:t>we are not yet idol-free! </a:t>
            </a:r>
            <a:r>
              <a:rPr lang="en-US" dirty="0"/>
              <a:t>(See 1 Cor 10:14)</a:t>
            </a:r>
          </a:p>
          <a:p>
            <a:r>
              <a:rPr lang="en-US" dirty="0"/>
              <a:t>Christians are </a:t>
            </a:r>
            <a:r>
              <a:rPr lang="en-US" b="1" dirty="0"/>
              <a:t>a spiritual war zone </a:t>
            </a:r>
            <a:r>
              <a:rPr lang="en-US" dirty="0"/>
              <a:t>(Rom 7; Gal 5). </a:t>
            </a:r>
          </a:p>
        </p:txBody>
      </p:sp>
    </p:spTree>
    <p:extLst>
      <p:ext uri="{BB962C8B-B14F-4D97-AF65-F5344CB8AC3E}">
        <p14:creationId xmlns:p14="http://schemas.microsoft.com/office/powerpoint/2010/main" val="178730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A9421-19E5-E6F4-3342-01A9D2E87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IDOLS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18F0D-CC42-789C-122B-4EC5EAEFA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idols function the same as they did in Habakkuk’s day, and they have the same source: </a:t>
            </a:r>
            <a:r>
              <a:rPr lang="en-US" dirty="0">
                <a:solidFill>
                  <a:srgbClr val="FF0000"/>
                </a:solidFill>
              </a:rPr>
              <a:t>Satan and Sin</a:t>
            </a:r>
            <a:r>
              <a:rPr lang="en-US" dirty="0"/>
              <a:t>. </a:t>
            </a:r>
          </a:p>
          <a:p>
            <a:r>
              <a:rPr lang="en-US" dirty="0"/>
              <a:t>Notice how Paul emphasizes </a:t>
            </a:r>
            <a:r>
              <a:rPr lang="en-US" b="1" dirty="0"/>
              <a:t>heart motives </a:t>
            </a:r>
            <a:r>
              <a:rPr lang="en-US" dirty="0"/>
              <a:t>(1 Cor 10:6-14). </a:t>
            </a:r>
          </a:p>
          <a:p>
            <a:r>
              <a:rPr lang="en-US" dirty="0"/>
              <a:t>Normal Christian living (</a:t>
            </a:r>
            <a:r>
              <a:rPr lang="en-US" b="1" dirty="0"/>
              <a:t>spiritual disciplines</a:t>
            </a:r>
            <a:r>
              <a:rPr lang="en-US" dirty="0"/>
              <a:t>) is </a:t>
            </a:r>
            <a:r>
              <a:rPr lang="en-US" i="1" dirty="0"/>
              <a:t>the means </a:t>
            </a:r>
            <a:r>
              <a:rPr lang="en-US" dirty="0"/>
              <a:t>God uses to expose idols in our lives.</a:t>
            </a:r>
          </a:p>
          <a:p>
            <a:r>
              <a:rPr lang="en-US" dirty="0"/>
              <a:t>Be in </a:t>
            </a:r>
            <a:r>
              <a:rPr lang="en-US" dirty="0">
                <a:solidFill>
                  <a:srgbClr val="FF0000"/>
                </a:solidFill>
              </a:rPr>
              <a:t>Union</a:t>
            </a:r>
            <a:r>
              <a:rPr lang="en-US" dirty="0"/>
              <a:t> with Christ, then practice </a:t>
            </a:r>
            <a:r>
              <a:rPr lang="en-US" dirty="0">
                <a:solidFill>
                  <a:srgbClr val="FF0000"/>
                </a:solidFill>
              </a:rPr>
              <a:t>Communion</a:t>
            </a:r>
            <a:r>
              <a:rPr lang="en-US" dirty="0"/>
              <a:t> with </a:t>
            </a:r>
            <a:r>
              <a:rPr lang="en-US" b="1" dirty="0"/>
              <a:t>Christ and His Church </a:t>
            </a:r>
            <a:r>
              <a:rPr lang="en-US" dirty="0"/>
              <a:t>(1 Cor 10:16-33). </a:t>
            </a:r>
          </a:p>
        </p:txBody>
      </p:sp>
    </p:spTree>
    <p:extLst>
      <p:ext uri="{BB962C8B-B14F-4D97-AF65-F5344CB8AC3E}">
        <p14:creationId xmlns:p14="http://schemas.microsoft.com/office/powerpoint/2010/main" val="313305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E7759-38BB-E6AA-9620-E419EF0B9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HELP ID IDOLS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2EF35-642B-1180-9040-F83C54CBA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I sin to get this? Will I sin if I don’t get this? How do I respond if I lose this?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whom or what do I most often turn for comfort or refuge? </a:t>
            </a:r>
            <a:r>
              <a:rPr lang="en-US" sz="2000" b="1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</a:t>
            </a: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I want more than the Lordship of Jesus over my life? Why?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gives me joy and fulfillment and happiness most often? [Meaning / Identity] 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I fear? What do I worry about? What frustrates me? Why?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I define success in life on a day-to-day basis? What makes life worth living?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see as your “rights?” Why? How do you respond if these are violated? </a:t>
            </a:r>
          </a:p>
          <a:p>
            <a:pPr marL="342900" marR="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see as your needs? Why? What if they’re not met?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8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35C2D-17F4-1517-A252-32C449561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Idols or Root Sins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E1799-A9F7-0FC9-F2BE-2C44F4945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/ People-pleasing / Approval / Perfectionism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 / Wealth / Prosperity / Love of Money / Materialism / Hobbies / Leisure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Fairness / Justice / Vengeance / Anger / Judgmentalism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Marriage / Parenting / Home-life / Relationships / Control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Appearance / Sexuality / Respect / Self-sufficiency / Pride / Power / Discipline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 / Ideals / Politics / Ministry / Commitment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Worldly Pleasures / Food / Alcohol / Drugs / Entertainment / Contentment</a:t>
            </a:r>
          </a:p>
          <a:p>
            <a:pPr marL="342900" marR="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Envy / Jealousy / Covetousness</a:t>
            </a:r>
          </a:p>
          <a:p>
            <a:pPr marL="342900" marR="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</a:t>
            </a: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0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Time, Money, Affections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60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F2F83-626C-A883-D59E-D396F9C1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CONFESS IDOLS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F4231-CBA6-7955-F969-575B80ECA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Confess means to </a:t>
            </a:r>
            <a:r>
              <a:rPr lang="en-US" b="1" dirty="0"/>
              <a:t>agree with God </a:t>
            </a:r>
            <a:r>
              <a:rPr lang="en-US" dirty="0"/>
              <a:t>or to </a:t>
            </a:r>
            <a:r>
              <a:rPr lang="en-US" b="1" dirty="0"/>
              <a:t>say the same thing </a:t>
            </a:r>
            <a:r>
              <a:rPr lang="en-US" dirty="0"/>
              <a:t>as God about the idol. </a:t>
            </a:r>
          </a:p>
          <a:p>
            <a:r>
              <a:rPr lang="en-US" dirty="0"/>
              <a:t>Confession is where repentance </a:t>
            </a:r>
            <a:r>
              <a:rPr lang="en-US" u="sng" dirty="0"/>
              <a:t>begins</a:t>
            </a:r>
            <a:r>
              <a:rPr lang="en-US" dirty="0"/>
              <a:t> and it is non-negotiable for a Christian (1 John 1:5-10). </a:t>
            </a:r>
          </a:p>
          <a:p>
            <a:r>
              <a:rPr lang="en-US" dirty="0">
                <a:solidFill>
                  <a:srgbClr val="FF0000"/>
                </a:solidFill>
              </a:rPr>
              <a:t>Confession Talks. Repentance Walks </a:t>
            </a:r>
            <a:r>
              <a:rPr lang="en-US" dirty="0"/>
              <a:t>(Luke 9:23; 15:11-32). </a:t>
            </a:r>
          </a:p>
        </p:txBody>
      </p:sp>
    </p:spTree>
    <p:extLst>
      <p:ext uri="{BB962C8B-B14F-4D97-AF65-F5344CB8AC3E}">
        <p14:creationId xmlns:p14="http://schemas.microsoft.com/office/powerpoint/2010/main" val="2958966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9118-4E0A-B194-26E9-40F89EE13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KILL IDOLS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C1B66-B6E9-B813-3399-827BE4542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“Put to death therefore what is earthly in you: sexual immorality, impurity, passion, evil desire, and covetousness, which is idolatry” (Colossians 3:5). </a:t>
            </a:r>
          </a:p>
          <a:p>
            <a:pPr marL="0" indent="0">
              <a:buNone/>
            </a:pPr>
            <a:r>
              <a:rPr lang="en-US" dirty="0"/>
              <a:t>												›Idols are dead, but their sources are not (Satan and Sin).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Do you know how to develop a plan to fight specific sins in explicitly biblical ways? </a:t>
            </a:r>
          </a:p>
          <a:p>
            <a:r>
              <a:rPr lang="en-US" dirty="0"/>
              <a:t>Are you prioritizing the means of grace that will </a:t>
            </a:r>
            <a:r>
              <a:rPr lang="en-US" dirty="0">
                <a:solidFill>
                  <a:srgbClr val="FF0000"/>
                </a:solidFill>
              </a:rPr>
              <a:t>starve your idols out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build your faith up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876100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558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THE ENDEMICY OF IDOLATRY</vt:lpstr>
      <vt:lpstr>Idolatry is Cursed</vt:lpstr>
      <vt:lpstr>Idolatry is Endemic</vt:lpstr>
      <vt:lpstr>IDENTIFY IDOLS</vt:lpstr>
      <vt:lpstr>QUESTIONS TO HELP ID IDOLS</vt:lpstr>
      <vt:lpstr>Potential Idols or Root Sins</vt:lpstr>
      <vt:lpstr>CONFESS IDOLS</vt:lpstr>
      <vt:lpstr>KILL IDOLS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2024-11-12T14:21:44Z</dcterms:created>
  <dcterms:modified xsi:type="dcterms:W3CDTF">2024-11-12T14:33:17Z</dcterms:modified>
</cp:coreProperties>
</file>