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2" r:id="rId7"/>
    <p:sldId id="260"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p:cViewPr varScale="1">
        <p:scale>
          <a:sx n="121" d="100"/>
          <a:sy n="121" d="100"/>
        </p:scale>
        <p:origin x="7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C2794-5CCC-0904-A920-55F2DABE39C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B684802-00FE-EA86-D973-60CDEEE84F7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04A847-1E39-9FF5-9A6F-2292B83D487F}"/>
              </a:ext>
            </a:extLst>
          </p:cNvPr>
          <p:cNvSpPr>
            <a:spLocks noGrp="1"/>
          </p:cNvSpPr>
          <p:nvPr>
            <p:ph type="dt" sz="half" idx="10"/>
          </p:nvPr>
        </p:nvSpPr>
        <p:spPr/>
        <p:txBody>
          <a:bodyPr/>
          <a:lstStyle/>
          <a:p>
            <a:fld id="{B573A831-05A5-9648-AA37-98C5AFEF27D0}" type="datetimeFigureOut">
              <a:rPr lang="en-US" smtClean="0"/>
              <a:t>11/23/24</a:t>
            </a:fld>
            <a:endParaRPr lang="en-US"/>
          </a:p>
        </p:txBody>
      </p:sp>
      <p:sp>
        <p:nvSpPr>
          <p:cNvPr id="5" name="Footer Placeholder 4">
            <a:extLst>
              <a:ext uri="{FF2B5EF4-FFF2-40B4-BE49-F238E27FC236}">
                <a16:creationId xmlns:a16="http://schemas.microsoft.com/office/drawing/2014/main" id="{90AE11CB-5AD9-67A0-DDE2-0C87174154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F74ED7-6A8F-EECF-53EF-128E51928F08}"/>
              </a:ext>
            </a:extLst>
          </p:cNvPr>
          <p:cNvSpPr>
            <a:spLocks noGrp="1"/>
          </p:cNvSpPr>
          <p:nvPr>
            <p:ph type="sldNum" sz="quarter" idx="12"/>
          </p:nvPr>
        </p:nvSpPr>
        <p:spPr/>
        <p:txBody>
          <a:bodyPr/>
          <a:lstStyle/>
          <a:p>
            <a:fld id="{7A893D8D-CC99-C44C-9658-92A29E64E4E5}" type="slidenum">
              <a:rPr lang="en-US" smtClean="0"/>
              <a:t>‹#›</a:t>
            </a:fld>
            <a:endParaRPr lang="en-US"/>
          </a:p>
        </p:txBody>
      </p:sp>
    </p:spTree>
    <p:extLst>
      <p:ext uri="{BB962C8B-B14F-4D97-AF65-F5344CB8AC3E}">
        <p14:creationId xmlns:p14="http://schemas.microsoft.com/office/powerpoint/2010/main" val="509814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D74B2-18A3-3E11-0E1E-F7E0DB1BF48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32FB430-6F54-7B02-2888-0AFB29ECE1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8A2505-05A2-1DA1-7B25-95C8D5B2E406}"/>
              </a:ext>
            </a:extLst>
          </p:cNvPr>
          <p:cNvSpPr>
            <a:spLocks noGrp="1"/>
          </p:cNvSpPr>
          <p:nvPr>
            <p:ph type="dt" sz="half" idx="10"/>
          </p:nvPr>
        </p:nvSpPr>
        <p:spPr/>
        <p:txBody>
          <a:bodyPr/>
          <a:lstStyle/>
          <a:p>
            <a:fld id="{B573A831-05A5-9648-AA37-98C5AFEF27D0}" type="datetimeFigureOut">
              <a:rPr lang="en-US" smtClean="0"/>
              <a:t>11/23/24</a:t>
            </a:fld>
            <a:endParaRPr lang="en-US"/>
          </a:p>
        </p:txBody>
      </p:sp>
      <p:sp>
        <p:nvSpPr>
          <p:cNvPr id="5" name="Footer Placeholder 4">
            <a:extLst>
              <a:ext uri="{FF2B5EF4-FFF2-40B4-BE49-F238E27FC236}">
                <a16:creationId xmlns:a16="http://schemas.microsoft.com/office/drawing/2014/main" id="{AE12785A-3B12-23DB-3C9F-F1A2B2F296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3292FA-F264-9DE5-CD33-1FAEE80634F5}"/>
              </a:ext>
            </a:extLst>
          </p:cNvPr>
          <p:cNvSpPr>
            <a:spLocks noGrp="1"/>
          </p:cNvSpPr>
          <p:nvPr>
            <p:ph type="sldNum" sz="quarter" idx="12"/>
          </p:nvPr>
        </p:nvSpPr>
        <p:spPr/>
        <p:txBody>
          <a:bodyPr/>
          <a:lstStyle/>
          <a:p>
            <a:fld id="{7A893D8D-CC99-C44C-9658-92A29E64E4E5}" type="slidenum">
              <a:rPr lang="en-US" smtClean="0"/>
              <a:t>‹#›</a:t>
            </a:fld>
            <a:endParaRPr lang="en-US"/>
          </a:p>
        </p:txBody>
      </p:sp>
    </p:spTree>
    <p:extLst>
      <p:ext uri="{BB962C8B-B14F-4D97-AF65-F5344CB8AC3E}">
        <p14:creationId xmlns:p14="http://schemas.microsoft.com/office/powerpoint/2010/main" val="4253531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8089FA-5DE2-400C-43F6-B438936E73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78D6187-97E5-7077-9734-A25550563A9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E18AB1-633B-9133-CC41-E9E1DD82072B}"/>
              </a:ext>
            </a:extLst>
          </p:cNvPr>
          <p:cNvSpPr>
            <a:spLocks noGrp="1"/>
          </p:cNvSpPr>
          <p:nvPr>
            <p:ph type="dt" sz="half" idx="10"/>
          </p:nvPr>
        </p:nvSpPr>
        <p:spPr/>
        <p:txBody>
          <a:bodyPr/>
          <a:lstStyle/>
          <a:p>
            <a:fld id="{B573A831-05A5-9648-AA37-98C5AFEF27D0}" type="datetimeFigureOut">
              <a:rPr lang="en-US" smtClean="0"/>
              <a:t>11/23/24</a:t>
            </a:fld>
            <a:endParaRPr lang="en-US"/>
          </a:p>
        </p:txBody>
      </p:sp>
      <p:sp>
        <p:nvSpPr>
          <p:cNvPr id="5" name="Footer Placeholder 4">
            <a:extLst>
              <a:ext uri="{FF2B5EF4-FFF2-40B4-BE49-F238E27FC236}">
                <a16:creationId xmlns:a16="http://schemas.microsoft.com/office/drawing/2014/main" id="{70BB8A7B-7279-3F73-1CB3-B37BD1769B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CAD69E-8F91-5825-5805-38D789C9DC70}"/>
              </a:ext>
            </a:extLst>
          </p:cNvPr>
          <p:cNvSpPr>
            <a:spLocks noGrp="1"/>
          </p:cNvSpPr>
          <p:nvPr>
            <p:ph type="sldNum" sz="quarter" idx="12"/>
          </p:nvPr>
        </p:nvSpPr>
        <p:spPr/>
        <p:txBody>
          <a:bodyPr/>
          <a:lstStyle/>
          <a:p>
            <a:fld id="{7A893D8D-CC99-C44C-9658-92A29E64E4E5}" type="slidenum">
              <a:rPr lang="en-US" smtClean="0"/>
              <a:t>‹#›</a:t>
            </a:fld>
            <a:endParaRPr lang="en-US"/>
          </a:p>
        </p:txBody>
      </p:sp>
    </p:spTree>
    <p:extLst>
      <p:ext uri="{BB962C8B-B14F-4D97-AF65-F5344CB8AC3E}">
        <p14:creationId xmlns:p14="http://schemas.microsoft.com/office/powerpoint/2010/main" val="144631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74EE2-BBC1-BB84-0B78-A60E5E0941D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8FEA95-831E-5A9A-EF41-204DDCA202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C16596-C6DF-7427-B5A9-5BD47DF08C73}"/>
              </a:ext>
            </a:extLst>
          </p:cNvPr>
          <p:cNvSpPr>
            <a:spLocks noGrp="1"/>
          </p:cNvSpPr>
          <p:nvPr>
            <p:ph type="dt" sz="half" idx="10"/>
          </p:nvPr>
        </p:nvSpPr>
        <p:spPr/>
        <p:txBody>
          <a:bodyPr/>
          <a:lstStyle/>
          <a:p>
            <a:fld id="{B573A831-05A5-9648-AA37-98C5AFEF27D0}" type="datetimeFigureOut">
              <a:rPr lang="en-US" smtClean="0"/>
              <a:t>11/23/24</a:t>
            </a:fld>
            <a:endParaRPr lang="en-US"/>
          </a:p>
        </p:txBody>
      </p:sp>
      <p:sp>
        <p:nvSpPr>
          <p:cNvPr id="5" name="Footer Placeholder 4">
            <a:extLst>
              <a:ext uri="{FF2B5EF4-FFF2-40B4-BE49-F238E27FC236}">
                <a16:creationId xmlns:a16="http://schemas.microsoft.com/office/drawing/2014/main" id="{BA54DFE4-1BC6-B0A7-F708-563A4953CA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9FF043-119B-5C2B-AAD4-DC0BF85D1AFA}"/>
              </a:ext>
            </a:extLst>
          </p:cNvPr>
          <p:cNvSpPr>
            <a:spLocks noGrp="1"/>
          </p:cNvSpPr>
          <p:nvPr>
            <p:ph type="sldNum" sz="quarter" idx="12"/>
          </p:nvPr>
        </p:nvSpPr>
        <p:spPr/>
        <p:txBody>
          <a:bodyPr/>
          <a:lstStyle/>
          <a:p>
            <a:fld id="{7A893D8D-CC99-C44C-9658-92A29E64E4E5}" type="slidenum">
              <a:rPr lang="en-US" smtClean="0"/>
              <a:t>‹#›</a:t>
            </a:fld>
            <a:endParaRPr lang="en-US"/>
          </a:p>
        </p:txBody>
      </p:sp>
    </p:spTree>
    <p:extLst>
      <p:ext uri="{BB962C8B-B14F-4D97-AF65-F5344CB8AC3E}">
        <p14:creationId xmlns:p14="http://schemas.microsoft.com/office/powerpoint/2010/main" val="4021496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7C8C6-9AB8-8EA0-3948-6F0C94C846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FB40B03-0581-4A47-0F5D-387E5DB4AD4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258831-48E9-04EA-8661-9B0149F8C83A}"/>
              </a:ext>
            </a:extLst>
          </p:cNvPr>
          <p:cNvSpPr>
            <a:spLocks noGrp="1"/>
          </p:cNvSpPr>
          <p:nvPr>
            <p:ph type="dt" sz="half" idx="10"/>
          </p:nvPr>
        </p:nvSpPr>
        <p:spPr/>
        <p:txBody>
          <a:bodyPr/>
          <a:lstStyle/>
          <a:p>
            <a:fld id="{B573A831-05A5-9648-AA37-98C5AFEF27D0}" type="datetimeFigureOut">
              <a:rPr lang="en-US" smtClean="0"/>
              <a:t>11/23/24</a:t>
            </a:fld>
            <a:endParaRPr lang="en-US"/>
          </a:p>
        </p:txBody>
      </p:sp>
      <p:sp>
        <p:nvSpPr>
          <p:cNvPr id="5" name="Footer Placeholder 4">
            <a:extLst>
              <a:ext uri="{FF2B5EF4-FFF2-40B4-BE49-F238E27FC236}">
                <a16:creationId xmlns:a16="http://schemas.microsoft.com/office/drawing/2014/main" id="{20ED449D-B2F2-7594-331D-59D766CB6D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31A46C-95E3-96E9-16BA-04ADB536B846}"/>
              </a:ext>
            </a:extLst>
          </p:cNvPr>
          <p:cNvSpPr>
            <a:spLocks noGrp="1"/>
          </p:cNvSpPr>
          <p:nvPr>
            <p:ph type="sldNum" sz="quarter" idx="12"/>
          </p:nvPr>
        </p:nvSpPr>
        <p:spPr/>
        <p:txBody>
          <a:bodyPr/>
          <a:lstStyle/>
          <a:p>
            <a:fld id="{7A893D8D-CC99-C44C-9658-92A29E64E4E5}" type="slidenum">
              <a:rPr lang="en-US" smtClean="0"/>
              <a:t>‹#›</a:t>
            </a:fld>
            <a:endParaRPr lang="en-US"/>
          </a:p>
        </p:txBody>
      </p:sp>
    </p:spTree>
    <p:extLst>
      <p:ext uri="{BB962C8B-B14F-4D97-AF65-F5344CB8AC3E}">
        <p14:creationId xmlns:p14="http://schemas.microsoft.com/office/powerpoint/2010/main" val="42458622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D7D98-F397-B1CE-DB90-1892E6391A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B313D6-CF91-A96D-6E4D-CA6DF69F483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8D1DD9E-9F46-8D5F-B207-E813EF94F41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69AC867-5549-3E6C-71DD-7E195A439AF4}"/>
              </a:ext>
            </a:extLst>
          </p:cNvPr>
          <p:cNvSpPr>
            <a:spLocks noGrp="1"/>
          </p:cNvSpPr>
          <p:nvPr>
            <p:ph type="dt" sz="half" idx="10"/>
          </p:nvPr>
        </p:nvSpPr>
        <p:spPr/>
        <p:txBody>
          <a:bodyPr/>
          <a:lstStyle/>
          <a:p>
            <a:fld id="{B573A831-05A5-9648-AA37-98C5AFEF27D0}" type="datetimeFigureOut">
              <a:rPr lang="en-US" smtClean="0"/>
              <a:t>11/23/24</a:t>
            </a:fld>
            <a:endParaRPr lang="en-US"/>
          </a:p>
        </p:txBody>
      </p:sp>
      <p:sp>
        <p:nvSpPr>
          <p:cNvPr id="6" name="Footer Placeholder 5">
            <a:extLst>
              <a:ext uri="{FF2B5EF4-FFF2-40B4-BE49-F238E27FC236}">
                <a16:creationId xmlns:a16="http://schemas.microsoft.com/office/drawing/2014/main" id="{8BEB0FC2-21F8-726D-2063-39E3E10075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D19E4F-8B7A-BA99-F351-B7BC762E440A}"/>
              </a:ext>
            </a:extLst>
          </p:cNvPr>
          <p:cNvSpPr>
            <a:spLocks noGrp="1"/>
          </p:cNvSpPr>
          <p:nvPr>
            <p:ph type="sldNum" sz="quarter" idx="12"/>
          </p:nvPr>
        </p:nvSpPr>
        <p:spPr/>
        <p:txBody>
          <a:bodyPr/>
          <a:lstStyle/>
          <a:p>
            <a:fld id="{7A893D8D-CC99-C44C-9658-92A29E64E4E5}" type="slidenum">
              <a:rPr lang="en-US" smtClean="0"/>
              <a:t>‹#›</a:t>
            </a:fld>
            <a:endParaRPr lang="en-US"/>
          </a:p>
        </p:txBody>
      </p:sp>
    </p:spTree>
    <p:extLst>
      <p:ext uri="{BB962C8B-B14F-4D97-AF65-F5344CB8AC3E}">
        <p14:creationId xmlns:p14="http://schemas.microsoft.com/office/powerpoint/2010/main" val="3598591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72A62-145D-6E13-59D2-26934398BE4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7F37E73-F709-F2B9-5261-9B02131537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DB0AD92-4A27-B87D-1444-0AA75D9A27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4C150AD-9777-FC9A-C54F-FA5AC5DF32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BE7B9E5-8351-9CA8-F119-F768918AE60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57FF901-B59B-4DA2-22D6-13520FD3AB38}"/>
              </a:ext>
            </a:extLst>
          </p:cNvPr>
          <p:cNvSpPr>
            <a:spLocks noGrp="1"/>
          </p:cNvSpPr>
          <p:nvPr>
            <p:ph type="dt" sz="half" idx="10"/>
          </p:nvPr>
        </p:nvSpPr>
        <p:spPr/>
        <p:txBody>
          <a:bodyPr/>
          <a:lstStyle/>
          <a:p>
            <a:fld id="{B573A831-05A5-9648-AA37-98C5AFEF27D0}" type="datetimeFigureOut">
              <a:rPr lang="en-US" smtClean="0"/>
              <a:t>11/23/24</a:t>
            </a:fld>
            <a:endParaRPr lang="en-US"/>
          </a:p>
        </p:txBody>
      </p:sp>
      <p:sp>
        <p:nvSpPr>
          <p:cNvPr id="8" name="Footer Placeholder 7">
            <a:extLst>
              <a:ext uri="{FF2B5EF4-FFF2-40B4-BE49-F238E27FC236}">
                <a16:creationId xmlns:a16="http://schemas.microsoft.com/office/drawing/2014/main" id="{53D196AE-203F-F8CC-566D-0C94A747A3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0076850-97FA-F0DE-FA20-E88C9391A944}"/>
              </a:ext>
            </a:extLst>
          </p:cNvPr>
          <p:cNvSpPr>
            <a:spLocks noGrp="1"/>
          </p:cNvSpPr>
          <p:nvPr>
            <p:ph type="sldNum" sz="quarter" idx="12"/>
          </p:nvPr>
        </p:nvSpPr>
        <p:spPr/>
        <p:txBody>
          <a:bodyPr/>
          <a:lstStyle/>
          <a:p>
            <a:fld id="{7A893D8D-CC99-C44C-9658-92A29E64E4E5}" type="slidenum">
              <a:rPr lang="en-US" smtClean="0"/>
              <a:t>‹#›</a:t>
            </a:fld>
            <a:endParaRPr lang="en-US"/>
          </a:p>
        </p:txBody>
      </p:sp>
    </p:spTree>
    <p:extLst>
      <p:ext uri="{BB962C8B-B14F-4D97-AF65-F5344CB8AC3E}">
        <p14:creationId xmlns:p14="http://schemas.microsoft.com/office/powerpoint/2010/main" val="183880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D33C7-00DC-038D-ED5C-3544780CF8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4C274C5-A93D-2EBA-4EF2-594343608F15}"/>
              </a:ext>
            </a:extLst>
          </p:cNvPr>
          <p:cNvSpPr>
            <a:spLocks noGrp="1"/>
          </p:cNvSpPr>
          <p:nvPr>
            <p:ph type="dt" sz="half" idx="10"/>
          </p:nvPr>
        </p:nvSpPr>
        <p:spPr/>
        <p:txBody>
          <a:bodyPr/>
          <a:lstStyle/>
          <a:p>
            <a:fld id="{B573A831-05A5-9648-AA37-98C5AFEF27D0}" type="datetimeFigureOut">
              <a:rPr lang="en-US" smtClean="0"/>
              <a:t>11/23/24</a:t>
            </a:fld>
            <a:endParaRPr lang="en-US"/>
          </a:p>
        </p:txBody>
      </p:sp>
      <p:sp>
        <p:nvSpPr>
          <p:cNvPr id="4" name="Footer Placeholder 3">
            <a:extLst>
              <a:ext uri="{FF2B5EF4-FFF2-40B4-BE49-F238E27FC236}">
                <a16:creationId xmlns:a16="http://schemas.microsoft.com/office/drawing/2014/main" id="{E2D50DC9-3654-D5DF-513B-679999C95B5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559BE0E-CDE4-7270-E332-B72B6FA997A3}"/>
              </a:ext>
            </a:extLst>
          </p:cNvPr>
          <p:cNvSpPr>
            <a:spLocks noGrp="1"/>
          </p:cNvSpPr>
          <p:nvPr>
            <p:ph type="sldNum" sz="quarter" idx="12"/>
          </p:nvPr>
        </p:nvSpPr>
        <p:spPr/>
        <p:txBody>
          <a:bodyPr/>
          <a:lstStyle/>
          <a:p>
            <a:fld id="{7A893D8D-CC99-C44C-9658-92A29E64E4E5}" type="slidenum">
              <a:rPr lang="en-US" smtClean="0"/>
              <a:t>‹#›</a:t>
            </a:fld>
            <a:endParaRPr lang="en-US"/>
          </a:p>
        </p:txBody>
      </p:sp>
    </p:spTree>
    <p:extLst>
      <p:ext uri="{BB962C8B-B14F-4D97-AF65-F5344CB8AC3E}">
        <p14:creationId xmlns:p14="http://schemas.microsoft.com/office/powerpoint/2010/main" val="1421815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28A56A-266D-36F9-7064-BB62325623B6}"/>
              </a:ext>
            </a:extLst>
          </p:cNvPr>
          <p:cNvSpPr>
            <a:spLocks noGrp="1"/>
          </p:cNvSpPr>
          <p:nvPr>
            <p:ph type="dt" sz="half" idx="10"/>
          </p:nvPr>
        </p:nvSpPr>
        <p:spPr/>
        <p:txBody>
          <a:bodyPr/>
          <a:lstStyle/>
          <a:p>
            <a:fld id="{B573A831-05A5-9648-AA37-98C5AFEF27D0}" type="datetimeFigureOut">
              <a:rPr lang="en-US" smtClean="0"/>
              <a:t>11/23/24</a:t>
            </a:fld>
            <a:endParaRPr lang="en-US"/>
          </a:p>
        </p:txBody>
      </p:sp>
      <p:sp>
        <p:nvSpPr>
          <p:cNvPr id="3" name="Footer Placeholder 2">
            <a:extLst>
              <a:ext uri="{FF2B5EF4-FFF2-40B4-BE49-F238E27FC236}">
                <a16:creationId xmlns:a16="http://schemas.microsoft.com/office/drawing/2014/main" id="{9D01FE6A-75E2-5CC1-EC24-1A1F5E2BDB9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5611B6F-E7A9-6012-9261-9238589F1939}"/>
              </a:ext>
            </a:extLst>
          </p:cNvPr>
          <p:cNvSpPr>
            <a:spLocks noGrp="1"/>
          </p:cNvSpPr>
          <p:nvPr>
            <p:ph type="sldNum" sz="quarter" idx="12"/>
          </p:nvPr>
        </p:nvSpPr>
        <p:spPr/>
        <p:txBody>
          <a:bodyPr/>
          <a:lstStyle/>
          <a:p>
            <a:fld id="{7A893D8D-CC99-C44C-9658-92A29E64E4E5}" type="slidenum">
              <a:rPr lang="en-US" smtClean="0"/>
              <a:t>‹#›</a:t>
            </a:fld>
            <a:endParaRPr lang="en-US"/>
          </a:p>
        </p:txBody>
      </p:sp>
    </p:spTree>
    <p:extLst>
      <p:ext uri="{BB962C8B-B14F-4D97-AF65-F5344CB8AC3E}">
        <p14:creationId xmlns:p14="http://schemas.microsoft.com/office/powerpoint/2010/main" val="3144473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B242C-6D98-A744-AD1C-5E48980B87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2F4EB89-A547-3348-F704-B6875FD0BB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C550EF-51C5-0862-27E2-4DFC8C501C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DBB8FC-794E-BC04-D101-CC8498B39459}"/>
              </a:ext>
            </a:extLst>
          </p:cNvPr>
          <p:cNvSpPr>
            <a:spLocks noGrp="1"/>
          </p:cNvSpPr>
          <p:nvPr>
            <p:ph type="dt" sz="half" idx="10"/>
          </p:nvPr>
        </p:nvSpPr>
        <p:spPr/>
        <p:txBody>
          <a:bodyPr/>
          <a:lstStyle/>
          <a:p>
            <a:fld id="{B573A831-05A5-9648-AA37-98C5AFEF27D0}" type="datetimeFigureOut">
              <a:rPr lang="en-US" smtClean="0"/>
              <a:t>11/23/24</a:t>
            </a:fld>
            <a:endParaRPr lang="en-US"/>
          </a:p>
        </p:txBody>
      </p:sp>
      <p:sp>
        <p:nvSpPr>
          <p:cNvPr id="6" name="Footer Placeholder 5">
            <a:extLst>
              <a:ext uri="{FF2B5EF4-FFF2-40B4-BE49-F238E27FC236}">
                <a16:creationId xmlns:a16="http://schemas.microsoft.com/office/drawing/2014/main" id="{18A44CED-AF34-645B-47E3-D875B86F65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919E44-E2C8-ED0B-F2A1-EF7C3B34716C}"/>
              </a:ext>
            </a:extLst>
          </p:cNvPr>
          <p:cNvSpPr>
            <a:spLocks noGrp="1"/>
          </p:cNvSpPr>
          <p:nvPr>
            <p:ph type="sldNum" sz="quarter" idx="12"/>
          </p:nvPr>
        </p:nvSpPr>
        <p:spPr/>
        <p:txBody>
          <a:bodyPr/>
          <a:lstStyle/>
          <a:p>
            <a:fld id="{7A893D8D-CC99-C44C-9658-92A29E64E4E5}" type="slidenum">
              <a:rPr lang="en-US" smtClean="0"/>
              <a:t>‹#›</a:t>
            </a:fld>
            <a:endParaRPr lang="en-US"/>
          </a:p>
        </p:txBody>
      </p:sp>
    </p:spTree>
    <p:extLst>
      <p:ext uri="{BB962C8B-B14F-4D97-AF65-F5344CB8AC3E}">
        <p14:creationId xmlns:p14="http://schemas.microsoft.com/office/powerpoint/2010/main" val="2458067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202C1-FC33-B741-C4C6-8BE0E96F0B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75FAA8D-264C-D8A0-FF55-DE94EDA035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4B29FA-8436-7BB2-17C7-C22292E2F2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9564A0-94A8-2BF8-7E4E-49E5BFAAE474}"/>
              </a:ext>
            </a:extLst>
          </p:cNvPr>
          <p:cNvSpPr>
            <a:spLocks noGrp="1"/>
          </p:cNvSpPr>
          <p:nvPr>
            <p:ph type="dt" sz="half" idx="10"/>
          </p:nvPr>
        </p:nvSpPr>
        <p:spPr/>
        <p:txBody>
          <a:bodyPr/>
          <a:lstStyle/>
          <a:p>
            <a:fld id="{B573A831-05A5-9648-AA37-98C5AFEF27D0}" type="datetimeFigureOut">
              <a:rPr lang="en-US" smtClean="0"/>
              <a:t>11/23/24</a:t>
            </a:fld>
            <a:endParaRPr lang="en-US"/>
          </a:p>
        </p:txBody>
      </p:sp>
      <p:sp>
        <p:nvSpPr>
          <p:cNvPr id="6" name="Footer Placeholder 5">
            <a:extLst>
              <a:ext uri="{FF2B5EF4-FFF2-40B4-BE49-F238E27FC236}">
                <a16:creationId xmlns:a16="http://schemas.microsoft.com/office/drawing/2014/main" id="{76F483A3-3D25-0BD4-14FE-AD0072021E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64DBFA-747E-339A-D1C9-8381DDAA2AE6}"/>
              </a:ext>
            </a:extLst>
          </p:cNvPr>
          <p:cNvSpPr>
            <a:spLocks noGrp="1"/>
          </p:cNvSpPr>
          <p:nvPr>
            <p:ph type="sldNum" sz="quarter" idx="12"/>
          </p:nvPr>
        </p:nvSpPr>
        <p:spPr/>
        <p:txBody>
          <a:bodyPr/>
          <a:lstStyle/>
          <a:p>
            <a:fld id="{7A893D8D-CC99-C44C-9658-92A29E64E4E5}" type="slidenum">
              <a:rPr lang="en-US" smtClean="0"/>
              <a:t>‹#›</a:t>
            </a:fld>
            <a:endParaRPr lang="en-US"/>
          </a:p>
        </p:txBody>
      </p:sp>
    </p:spTree>
    <p:extLst>
      <p:ext uri="{BB962C8B-B14F-4D97-AF65-F5344CB8AC3E}">
        <p14:creationId xmlns:p14="http://schemas.microsoft.com/office/powerpoint/2010/main" val="3821399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C65EBA-831C-0B29-CDC2-CDE0A65ADE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C2CF198-CD88-8031-ED9F-2D3366D38E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AD5E0D-4D54-F8F1-5F36-2BD507B9DB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573A831-05A5-9648-AA37-98C5AFEF27D0}" type="datetimeFigureOut">
              <a:rPr lang="en-US" smtClean="0"/>
              <a:t>11/23/24</a:t>
            </a:fld>
            <a:endParaRPr lang="en-US"/>
          </a:p>
        </p:txBody>
      </p:sp>
      <p:sp>
        <p:nvSpPr>
          <p:cNvPr id="5" name="Footer Placeholder 4">
            <a:extLst>
              <a:ext uri="{FF2B5EF4-FFF2-40B4-BE49-F238E27FC236}">
                <a16:creationId xmlns:a16="http://schemas.microsoft.com/office/drawing/2014/main" id="{519679FE-4AE2-2FDC-077E-F12A4C605B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B25B7D9-8536-B42C-DBFE-B35DE64D1C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A893D8D-CC99-C44C-9658-92A29E64E4E5}" type="slidenum">
              <a:rPr lang="en-US" smtClean="0"/>
              <a:t>‹#›</a:t>
            </a:fld>
            <a:endParaRPr lang="en-US"/>
          </a:p>
        </p:txBody>
      </p:sp>
    </p:spTree>
    <p:extLst>
      <p:ext uri="{BB962C8B-B14F-4D97-AF65-F5344CB8AC3E}">
        <p14:creationId xmlns:p14="http://schemas.microsoft.com/office/powerpoint/2010/main" val="15249014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3EEF4-99E6-F337-59E6-8E542C929DE3}"/>
              </a:ext>
            </a:extLst>
          </p:cNvPr>
          <p:cNvSpPr>
            <a:spLocks noGrp="1"/>
          </p:cNvSpPr>
          <p:nvPr>
            <p:ph type="ctrTitle"/>
          </p:nvPr>
        </p:nvSpPr>
        <p:spPr/>
        <p:txBody>
          <a:bodyPr/>
          <a:lstStyle/>
          <a:p>
            <a:r>
              <a:rPr lang="en-US" dirty="0"/>
              <a:t>The Aroma of Christ</a:t>
            </a:r>
          </a:p>
        </p:txBody>
      </p:sp>
      <p:sp>
        <p:nvSpPr>
          <p:cNvPr id="3" name="Subtitle 2">
            <a:extLst>
              <a:ext uri="{FF2B5EF4-FFF2-40B4-BE49-F238E27FC236}">
                <a16:creationId xmlns:a16="http://schemas.microsoft.com/office/drawing/2014/main" id="{EFA23154-D314-039F-7509-A0BF3B2821D6}"/>
              </a:ext>
            </a:extLst>
          </p:cNvPr>
          <p:cNvSpPr>
            <a:spLocks noGrp="1"/>
          </p:cNvSpPr>
          <p:nvPr>
            <p:ph type="subTitle" idx="1"/>
          </p:nvPr>
        </p:nvSpPr>
        <p:spPr/>
        <p:txBody>
          <a:bodyPr/>
          <a:lstStyle/>
          <a:p>
            <a:r>
              <a:rPr lang="en-US" dirty="0"/>
              <a:t>2 Corinthians 2:12–17 </a:t>
            </a:r>
          </a:p>
        </p:txBody>
      </p:sp>
    </p:spTree>
    <p:extLst>
      <p:ext uri="{BB962C8B-B14F-4D97-AF65-F5344CB8AC3E}">
        <p14:creationId xmlns:p14="http://schemas.microsoft.com/office/powerpoint/2010/main" val="2449393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72DD1A-C765-B52E-7E45-6A28E64EBE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BE0E94-A029-DD70-7B43-51B9EB102E3F}"/>
              </a:ext>
            </a:extLst>
          </p:cNvPr>
          <p:cNvSpPr>
            <a:spLocks noGrp="1"/>
          </p:cNvSpPr>
          <p:nvPr>
            <p:ph type="title"/>
          </p:nvPr>
        </p:nvSpPr>
        <p:spPr/>
        <p:txBody>
          <a:bodyPr/>
          <a:lstStyle/>
          <a:p>
            <a:pPr marL="0" indent="0">
              <a:buNone/>
            </a:pPr>
            <a:r>
              <a:rPr lang="en-US" dirty="0"/>
              <a:t>2. It is an Aroma of Life and Death (v.15)</a:t>
            </a:r>
          </a:p>
        </p:txBody>
      </p:sp>
      <p:sp>
        <p:nvSpPr>
          <p:cNvPr id="3" name="Content Placeholder 2">
            <a:extLst>
              <a:ext uri="{FF2B5EF4-FFF2-40B4-BE49-F238E27FC236}">
                <a16:creationId xmlns:a16="http://schemas.microsoft.com/office/drawing/2014/main" id="{29D70D1F-2BB9-2C6D-DF76-EC92B1130525}"/>
              </a:ext>
            </a:extLst>
          </p:cNvPr>
          <p:cNvSpPr>
            <a:spLocks noGrp="1"/>
          </p:cNvSpPr>
          <p:nvPr>
            <p:ph idx="1"/>
          </p:nvPr>
        </p:nvSpPr>
        <p:spPr/>
        <p:txBody>
          <a:bodyPr>
            <a:normAutofit fontScale="92500" lnSpcReduction="10000"/>
          </a:bodyPr>
          <a:lstStyle/>
          <a:p>
            <a:pPr marL="0" indent="0">
              <a:buNone/>
            </a:pPr>
            <a:r>
              <a:rPr lang="en-US" b="1" dirty="0"/>
              <a:t>Aroma of Death </a:t>
            </a:r>
          </a:p>
          <a:p>
            <a:pPr marL="0" indent="0">
              <a:buNone/>
            </a:pPr>
            <a:r>
              <a:rPr lang="en-US" b="1" dirty="0"/>
              <a:t>Aroma of Life </a:t>
            </a:r>
          </a:p>
          <a:p>
            <a:pPr marL="0" indent="0">
              <a:buNone/>
            </a:pPr>
            <a:r>
              <a:rPr lang="en-US" dirty="0"/>
              <a:t>16 “to the other a fragrance from life to life.” </a:t>
            </a:r>
          </a:p>
          <a:p>
            <a:pPr marL="0" indent="0">
              <a:buNone/>
            </a:pPr>
            <a:r>
              <a:rPr lang="en-US" dirty="0"/>
              <a:t>John 1:4–5</a:t>
            </a:r>
          </a:p>
          <a:p>
            <a:pPr marL="0" indent="0">
              <a:buNone/>
            </a:pPr>
            <a:r>
              <a:rPr lang="en-US" dirty="0"/>
              <a:t>In him was life, and the life was the light of men. The light shines in the darkness, and the darkness has not overcome it. </a:t>
            </a:r>
          </a:p>
          <a:p>
            <a:pPr marL="0" indent="0">
              <a:buNone/>
            </a:pPr>
            <a:r>
              <a:rPr lang="en-US" dirty="0"/>
              <a:t>1 John 5:11–12</a:t>
            </a:r>
          </a:p>
          <a:p>
            <a:pPr marL="0" indent="0">
              <a:buNone/>
            </a:pPr>
            <a:r>
              <a:rPr lang="en-US" dirty="0"/>
              <a:t>And this is the testimony, that God gave us eternal life, and this life is in his Son. Whoever has the Son has life; whoever does not have the Son of God does not have life. </a:t>
            </a:r>
          </a:p>
        </p:txBody>
      </p:sp>
    </p:spTree>
    <p:extLst>
      <p:ext uri="{BB962C8B-B14F-4D97-AF65-F5344CB8AC3E}">
        <p14:creationId xmlns:p14="http://schemas.microsoft.com/office/powerpoint/2010/main" val="34118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8B5674-50DF-3793-8E8F-99AEC208F1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49CB1F-816B-7A2D-2A5A-D6488DFE84A6}"/>
              </a:ext>
            </a:extLst>
          </p:cNvPr>
          <p:cNvSpPr>
            <a:spLocks noGrp="1"/>
          </p:cNvSpPr>
          <p:nvPr>
            <p:ph type="title"/>
          </p:nvPr>
        </p:nvSpPr>
        <p:spPr/>
        <p:txBody>
          <a:bodyPr>
            <a:normAutofit/>
          </a:bodyPr>
          <a:lstStyle/>
          <a:p>
            <a:pPr marL="0" indent="0">
              <a:buNone/>
            </a:pPr>
            <a:r>
              <a:rPr lang="en-US" dirty="0"/>
              <a:t>3. It is an Aroma of a Sincere Witnesses (v.16-17)</a:t>
            </a:r>
          </a:p>
        </p:txBody>
      </p:sp>
      <p:sp>
        <p:nvSpPr>
          <p:cNvPr id="3" name="Content Placeholder 2">
            <a:extLst>
              <a:ext uri="{FF2B5EF4-FFF2-40B4-BE49-F238E27FC236}">
                <a16:creationId xmlns:a16="http://schemas.microsoft.com/office/drawing/2014/main" id="{B86AA484-5526-5E42-8377-819F445746A2}"/>
              </a:ext>
            </a:extLst>
          </p:cNvPr>
          <p:cNvSpPr>
            <a:spLocks noGrp="1"/>
          </p:cNvSpPr>
          <p:nvPr>
            <p:ph idx="1"/>
          </p:nvPr>
        </p:nvSpPr>
        <p:spPr/>
        <p:txBody>
          <a:bodyPr>
            <a:normAutofit/>
          </a:bodyPr>
          <a:lstStyle/>
          <a:p>
            <a:pPr marL="0" indent="0">
              <a:buNone/>
            </a:pPr>
            <a:r>
              <a:rPr lang="en-US" dirty="0"/>
              <a:t>16b Who is sufficient for these things? 17 For we are not, like so many, peddlers of God’s word, but as men of sincerity, as commissioned by God, in the sight of God we speak in Christ. </a:t>
            </a:r>
          </a:p>
          <a:p>
            <a:r>
              <a:rPr lang="en-US" dirty="0"/>
              <a:t>The aroma of Christ spreads through Sincere Witnesses</a:t>
            </a:r>
          </a:p>
          <a:p>
            <a:r>
              <a:rPr lang="en-US" dirty="0"/>
              <a:t>These witnesses are not peddlers but instead they are truthful and genuine</a:t>
            </a:r>
          </a:p>
          <a:p>
            <a:pPr marL="0" indent="0">
              <a:buNone/>
            </a:pPr>
            <a:r>
              <a:rPr lang="en-US" dirty="0"/>
              <a:t>1 Thessalonians 2:1–12</a:t>
            </a:r>
          </a:p>
          <a:p>
            <a:pPr marL="0" indent="0">
              <a:buNone/>
            </a:pPr>
            <a:r>
              <a:rPr lang="en-US" dirty="0"/>
              <a:t>2 Corinthians 2:4</a:t>
            </a:r>
          </a:p>
          <a:p>
            <a:pPr marL="0" indent="0">
              <a:buNone/>
            </a:pPr>
            <a:endParaRPr lang="en-US" dirty="0"/>
          </a:p>
        </p:txBody>
      </p:sp>
    </p:spTree>
    <p:extLst>
      <p:ext uri="{BB962C8B-B14F-4D97-AF65-F5344CB8AC3E}">
        <p14:creationId xmlns:p14="http://schemas.microsoft.com/office/powerpoint/2010/main" val="2494173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48656-9EAF-F7FB-E7E5-83224CC5E6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6EDB4F-0E52-F5A2-5A30-9F744D9803A9}"/>
              </a:ext>
            </a:extLst>
          </p:cNvPr>
          <p:cNvSpPr>
            <a:spLocks noGrp="1"/>
          </p:cNvSpPr>
          <p:nvPr>
            <p:ph type="title"/>
          </p:nvPr>
        </p:nvSpPr>
        <p:spPr/>
        <p:txBody>
          <a:bodyPr/>
          <a:lstStyle/>
          <a:p>
            <a:r>
              <a:rPr lang="en-US" dirty="0"/>
              <a:t>The Aroma of Christ </a:t>
            </a:r>
          </a:p>
        </p:txBody>
      </p:sp>
      <p:sp>
        <p:nvSpPr>
          <p:cNvPr id="3" name="Content Placeholder 2">
            <a:extLst>
              <a:ext uri="{FF2B5EF4-FFF2-40B4-BE49-F238E27FC236}">
                <a16:creationId xmlns:a16="http://schemas.microsoft.com/office/drawing/2014/main" id="{B3060253-FE4C-7627-2379-86E9BC0DB939}"/>
              </a:ext>
            </a:extLst>
          </p:cNvPr>
          <p:cNvSpPr>
            <a:spLocks noGrp="1"/>
          </p:cNvSpPr>
          <p:nvPr>
            <p:ph idx="1"/>
          </p:nvPr>
        </p:nvSpPr>
        <p:spPr/>
        <p:txBody>
          <a:bodyPr>
            <a:normAutofit/>
          </a:bodyPr>
          <a:lstStyle/>
          <a:p>
            <a:pPr marL="0" marR="0"/>
            <a:r>
              <a:rPr lang="en-US" b="1" dirty="0"/>
              <a:t>You have the aroma of Christ</a:t>
            </a:r>
          </a:p>
          <a:p>
            <a:pPr marL="0" marR="0"/>
            <a:endParaRPr lang="en-US" sz="1800" b="1"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904207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D15A5-D54B-8BEB-49A6-F0F47882BC95}"/>
              </a:ext>
            </a:extLst>
          </p:cNvPr>
          <p:cNvSpPr>
            <a:spLocks noGrp="1"/>
          </p:cNvSpPr>
          <p:nvPr>
            <p:ph type="title"/>
          </p:nvPr>
        </p:nvSpPr>
        <p:spPr/>
        <p:txBody>
          <a:bodyPr>
            <a:normAutofit/>
          </a:bodyPr>
          <a:lstStyle/>
          <a:p>
            <a:r>
              <a:rPr lang="en-US" dirty="0"/>
              <a:t>Big Idea</a:t>
            </a:r>
          </a:p>
        </p:txBody>
      </p:sp>
      <p:sp>
        <p:nvSpPr>
          <p:cNvPr id="3" name="Content Placeholder 2">
            <a:extLst>
              <a:ext uri="{FF2B5EF4-FFF2-40B4-BE49-F238E27FC236}">
                <a16:creationId xmlns:a16="http://schemas.microsoft.com/office/drawing/2014/main" id="{A85CA2B9-D611-25CA-BA39-6A39B47C35B2}"/>
              </a:ext>
            </a:extLst>
          </p:cNvPr>
          <p:cNvSpPr>
            <a:spLocks noGrp="1"/>
          </p:cNvSpPr>
          <p:nvPr>
            <p:ph idx="1"/>
          </p:nvPr>
        </p:nvSpPr>
        <p:spPr/>
        <p:txBody>
          <a:bodyPr/>
          <a:lstStyle/>
          <a:p>
            <a:r>
              <a:rPr lang="en-US" dirty="0"/>
              <a:t>The aroma of Christ is made known through the lives of those he saves</a:t>
            </a:r>
          </a:p>
        </p:txBody>
      </p:sp>
    </p:spTree>
    <p:extLst>
      <p:ext uri="{BB962C8B-B14F-4D97-AF65-F5344CB8AC3E}">
        <p14:creationId xmlns:p14="http://schemas.microsoft.com/office/powerpoint/2010/main" val="2603068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6FBAE-47CA-A84D-F6B7-64C0F74E2E91}"/>
              </a:ext>
            </a:extLst>
          </p:cNvPr>
          <p:cNvSpPr>
            <a:spLocks noGrp="1"/>
          </p:cNvSpPr>
          <p:nvPr>
            <p:ph type="title"/>
          </p:nvPr>
        </p:nvSpPr>
        <p:spPr/>
        <p:txBody>
          <a:bodyPr/>
          <a:lstStyle/>
          <a:p>
            <a:r>
              <a:rPr lang="en-US" dirty="0"/>
              <a:t>Two Word Pictures (2:14) </a:t>
            </a:r>
          </a:p>
        </p:txBody>
      </p:sp>
      <p:sp>
        <p:nvSpPr>
          <p:cNvPr id="3" name="Content Placeholder 2">
            <a:extLst>
              <a:ext uri="{FF2B5EF4-FFF2-40B4-BE49-F238E27FC236}">
                <a16:creationId xmlns:a16="http://schemas.microsoft.com/office/drawing/2014/main" id="{09BA2554-3877-6067-CCB9-921BB4D42DB1}"/>
              </a:ext>
            </a:extLst>
          </p:cNvPr>
          <p:cNvSpPr>
            <a:spLocks noGrp="1"/>
          </p:cNvSpPr>
          <p:nvPr>
            <p:ph idx="1"/>
          </p:nvPr>
        </p:nvSpPr>
        <p:spPr/>
        <p:txBody>
          <a:bodyPr/>
          <a:lstStyle/>
          <a:p>
            <a:r>
              <a:rPr lang="en-US" dirty="0"/>
              <a:t>“Triumphal Procession”</a:t>
            </a:r>
          </a:p>
          <a:p>
            <a:endParaRPr lang="en-US" dirty="0"/>
          </a:p>
        </p:txBody>
      </p:sp>
    </p:spTree>
    <p:extLst>
      <p:ext uri="{BB962C8B-B14F-4D97-AF65-F5344CB8AC3E}">
        <p14:creationId xmlns:p14="http://schemas.microsoft.com/office/powerpoint/2010/main" val="3985069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6E655-E964-E2BE-BCED-192AED5F882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DA04A83-421B-1E2B-98B0-B7AA13D9518C}"/>
              </a:ext>
            </a:extLst>
          </p:cNvPr>
          <p:cNvSpPr>
            <a:spLocks noGrp="1"/>
          </p:cNvSpPr>
          <p:nvPr>
            <p:ph idx="1"/>
          </p:nvPr>
        </p:nvSpPr>
        <p:spPr/>
        <p:txBody>
          <a:bodyPr>
            <a:normAutofit lnSpcReduction="10000"/>
          </a:bodyPr>
          <a:lstStyle/>
          <a:p>
            <a:r>
              <a:rPr lang="en-US" dirty="0"/>
              <a:t>“The role of those led in triumph was to reveal the glory of the one who had conquered them, ultimately through their public execution and death. . . . At the end of the parade, the Romans publicly slaughtered as a sacrifice to their gods those prisoners who had been led in procession (or at least a representative sample thereof, selling the rest into slavery)… 2 Corinthians 2:14 the Apostle Paul is the direct object, not the subject, of the Greek verb Greek,  (“leads us in triumphal procession”). In other words, “Paul is not the one leading the triumphal procession; he is the one being led in it like a prisoner of war!”</a:t>
            </a:r>
          </a:p>
          <a:p>
            <a:r>
              <a:rPr lang="en-US" dirty="0"/>
              <a:t>Scott J. </a:t>
            </a:r>
            <a:r>
              <a:rPr lang="en-US" dirty="0" err="1"/>
              <a:t>Hafemann</a:t>
            </a:r>
            <a:r>
              <a:rPr lang="en-US" dirty="0"/>
              <a:t>, 2 Corinthians, NIV Application Commentary (Grand Rapids: Zondervan, 2000), 107-10.”</a:t>
            </a:r>
          </a:p>
        </p:txBody>
      </p:sp>
    </p:spTree>
    <p:extLst>
      <p:ext uri="{BB962C8B-B14F-4D97-AF65-F5344CB8AC3E}">
        <p14:creationId xmlns:p14="http://schemas.microsoft.com/office/powerpoint/2010/main" val="4156624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7A8CF1-9141-50BD-BA66-279F824388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F35595-FE74-88A7-CBE6-88967938703B}"/>
              </a:ext>
            </a:extLst>
          </p:cNvPr>
          <p:cNvSpPr>
            <a:spLocks noGrp="1"/>
          </p:cNvSpPr>
          <p:nvPr>
            <p:ph type="title"/>
          </p:nvPr>
        </p:nvSpPr>
        <p:spPr/>
        <p:txBody>
          <a:bodyPr/>
          <a:lstStyle/>
          <a:p>
            <a:r>
              <a:rPr lang="en-US" dirty="0"/>
              <a:t>Two Word Pictures (2:14) </a:t>
            </a:r>
          </a:p>
        </p:txBody>
      </p:sp>
      <p:sp>
        <p:nvSpPr>
          <p:cNvPr id="3" name="Content Placeholder 2">
            <a:extLst>
              <a:ext uri="{FF2B5EF4-FFF2-40B4-BE49-F238E27FC236}">
                <a16:creationId xmlns:a16="http://schemas.microsoft.com/office/drawing/2014/main" id="{760424B8-CB4C-E4B0-A40E-C71F2D09FD98}"/>
              </a:ext>
            </a:extLst>
          </p:cNvPr>
          <p:cNvSpPr>
            <a:spLocks noGrp="1"/>
          </p:cNvSpPr>
          <p:nvPr>
            <p:ph idx="1"/>
          </p:nvPr>
        </p:nvSpPr>
        <p:spPr/>
        <p:txBody>
          <a:bodyPr/>
          <a:lstStyle/>
          <a:p>
            <a:r>
              <a:rPr lang="en-US" dirty="0"/>
              <a:t>“Triumphal Procession”</a:t>
            </a:r>
          </a:p>
          <a:p>
            <a:pPr lvl="1"/>
            <a:r>
              <a:rPr lang="en-US" dirty="0"/>
              <a:t>God rules and reigns as conquering king</a:t>
            </a:r>
          </a:p>
          <a:p>
            <a:pPr lvl="1"/>
            <a:r>
              <a:rPr lang="en-US" dirty="0"/>
              <a:t>We have been captured to be his slaves</a:t>
            </a:r>
          </a:p>
          <a:p>
            <a:endParaRPr lang="en-US" dirty="0"/>
          </a:p>
          <a:p>
            <a:endParaRPr lang="en-US" dirty="0"/>
          </a:p>
        </p:txBody>
      </p:sp>
    </p:spTree>
    <p:extLst>
      <p:ext uri="{BB962C8B-B14F-4D97-AF65-F5344CB8AC3E}">
        <p14:creationId xmlns:p14="http://schemas.microsoft.com/office/powerpoint/2010/main" val="3581261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36185D-4008-2903-60EE-5D720686A6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75DE97-1B6C-6B0B-2813-95BBB9C8BC58}"/>
              </a:ext>
            </a:extLst>
          </p:cNvPr>
          <p:cNvSpPr>
            <a:spLocks noGrp="1"/>
          </p:cNvSpPr>
          <p:nvPr>
            <p:ph type="title"/>
          </p:nvPr>
        </p:nvSpPr>
        <p:spPr/>
        <p:txBody>
          <a:bodyPr/>
          <a:lstStyle/>
          <a:p>
            <a:r>
              <a:rPr lang="en-US" dirty="0"/>
              <a:t>Two Word Pictures (2:14) </a:t>
            </a:r>
          </a:p>
        </p:txBody>
      </p:sp>
      <p:sp>
        <p:nvSpPr>
          <p:cNvPr id="3" name="Content Placeholder 2">
            <a:extLst>
              <a:ext uri="{FF2B5EF4-FFF2-40B4-BE49-F238E27FC236}">
                <a16:creationId xmlns:a16="http://schemas.microsoft.com/office/drawing/2014/main" id="{5B04EE6C-60D6-A5AD-0CB9-500611FD15C3}"/>
              </a:ext>
            </a:extLst>
          </p:cNvPr>
          <p:cNvSpPr>
            <a:spLocks noGrp="1"/>
          </p:cNvSpPr>
          <p:nvPr>
            <p:ph idx="1"/>
          </p:nvPr>
        </p:nvSpPr>
        <p:spPr/>
        <p:txBody>
          <a:bodyPr/>
          <a:lstStyle/>
          <a:p>
            <a:r>
              <a:rPr lang="en-US" b="1" dirty="0"/>
              <a:t>“Fragrance” </a:t>
            </a:r>
          </a:p>
          <a:p>
            <a:pPr lvl="1"/>
            <a:r>
              <a:rPr lang="en-US" dirty="0"/>
              <a:t>God’s conquering work creates an aroma of Christ in you </a:t>
            </a:r>
          </a:p>
          <a:p>
            <a:endParaRPr lang="en-US" dirty="0"/>
          </a:p>
        </p:txBody>
      </p:sp>
    </p:spTree>
    <p:extLst>
      <p:ext uri="{BB962C8B-B14F-4D97-AF65-F5344CB8AC3E}">
        <p14:creationId xmlns:p14="http://schemas.microsoft.com/office/powerpoint/2010/main" val="1496907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1EA5A-D1A7-3B81-FAE4-36639B2C3577}"/>
              </a:ext>
            </a:extLst>
          </p:cNvPr>
          <p:cNvSpPr>
            <a:spLocks noGrp="1"/>
          </p:cNvSpPr>
          <p:nvPr>
            <p:ph type="title"/>
          </p:nvPr>
        </p:nvSpPr>
        <p:spPr/>
        <p:txBody>
          <a:bodyPr/>
          <a:lstStyle/>
          <a:p>
            <a:r>
              <a:rPr lang="en-US" dirty="0"/>
              <a:t>The Aroma of Christ </a:t>
            </a:r>
          </a:p>
        </p:txBody>
      </p:sp>
      <p:sp>
        <p:nvSpPr>
          <p:cNvPr id="3" name="Content Placeholder 2">
            <a:extLst>
              <a:ext uri="{FF2B5EF4-FFF2-40B4-BE49-F238E27FC236}">
                <a16:creationId xmlns:a16="http://schemas.microsoft.com/office/drawing/2014/main" id="{791BB575-6BE6-5D86-239F-0B1489EEC81B}"/>
              </a:ext>
            </a:extLst>
          </p:cNvPr>
          <p:cNvSpPr>
            <a:spLocks noGrp="1"/>
          </p:cNvSpPr>
          <p:nvPr>
            <p:ph idx="1"/>
          </p:nvPr>
        </p:nvSpPr>
        <p:spPr/>
        <p:txBody>
          <a:bodyPr/>
          <a:lstStyle/>
          <a:p>
            <a:r>
              <a:rPr lang="en-US" dirty="0"/>
              <a:t>The Aroma of Victory</a:t>
            </a:r>
          </a:p>
          <a:p>
            <a:r>
              <a:rPr lang="en-US" dirty="0"/>
              <a:t>The Aroma of Life and Death</a:t>
            </a:r>
          </a:p>
          <a:p>
            <a:r>
              <a:rPr lang="en-US" dirty="0"/>
              <a:t>The Aroma of a Sincere Witness</a:t>
            </a:r>
          </a:p>
          <a:p>
            <a:endParaRPr lang="en-US" dirty="0"/>
          </a:p>
        </p:txBody>
      </p:sp>
    </p:spTree>
    <p:extLst>
      <p:ext uri="{BB962C8B-B14F-4D97-AF65-F5344CB8AC3E}">
        <p14:creationId xmlns:p14="http://schemas.microsoft.com/office/powerpoint/2010/main" val="320024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0D7C8-B039-5389-13B5-CE6ABCA65C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B2F87E-7BB1-5DF4-5344-FE16CACF8017}"/>
              </a:ext>
            </a:extLst>
          </p:cNvPr>
          <p:cNvSpPr>
            <a:spLocks noGrp="1"/>
          </p:cNvSpPr>
          <p:nvPr>
            <p:ph type="title"/>
          </p:nvPr>
        </p:nvSpPr>
        <p:spPr/>
        <p:txBody>
          <a:bodyPr/>
          <a:lstStyle/>
          <a:p>
            <a:pPr marL="0" indent="0">
              <a:buNone/>
            </a:pPr>
            <a:r>
              <a:rPr lang="en-US" dirty="0"/>
              <a:t>1. It is an Aroma of Victory (v.15) </a:t>
            </a:r>
          </a:p>
        </p:txBody>
      </p:sp>
      <p:sp>
        <p:nvSpPr>
          <p:cNvPr id="3" name="Content Placeholder 2">
            <a:extLst>
              <a:ext uri="{FF2B5EF4-FFF2-40B4-BE49-F238E27FC236}">
                <a16:creationId xmlns:a16="http://schemas.microsoft.com/office/drawing/2014/main" id="{4A978B78-43A0-C949-335D-9B0D12942C47}"/>
              </a:ext>
            </a:extLst>
          </p:cNvPr>
          <p:cNvSpPr>
            <a:spLocks noGrp="1"/>
          </p:cNvSpPr>
          <p:nvPr>
            <p:ph idx="1"/>
          </p:nvPr>
        </p:nvSpPr>
        <p:spPr/>
        <p:txBody>
          <a:bodyPr/>
          <a:lstStyle/>
          <a:p>
            <a:r>
              <a:rPr lang="en-US" dirty="0"/>
              <a:t>Jesus’ smell is the smell of victory</a:t>
            </a:r>
          </a:p>
          <a:p>
            <a:r>
              <a:rPr lang="en-US" dirty="0"/>
              <a:t>You now have the smell of Jesus in you</a:t>
            </a:r>
          </a:p>
          <a:p>
            <a:pPr marL="0" indent="0">
              <a:buNone/>
            </a:pPr>
            <a:r>
              <a:rPr lang="en-US" dirty="0"/>
              <a:t>2 Corinthians 5:13–15; 17</a:t>
            </a:r>
          </a:p>
        </p:txBody>
      </p:sp>
    </p:spTree>
    <p:extLst>
      <p:ext uri="{BB962C8B-B14F-4D97-AF65-F5344CB8AC3E}">
        <p14:creationId xmlns:p14="http://schemas.microsoft.com/office/powerpoint/2010/main" val="965003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E663C-0037-A25F-E438-17245B7DB1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30573F-EEA9-E8BF-339B-093C19899EA2}"/>
              </a:ext>
            </a:extLst>
          </p:cNvPr>
          <p:cNvSpPr>
            <a:spLocks noGrp="1"/>
          </p:cNvSpPr>
          <p:nvPr>
            <p:ph type="title"/>
          </p:nvPr>
        </p:nvSpPr>
        <p:spPr/>
        <p:txBody>
          <a:bodyPr/>
          <a:lstStyle/>
          <a:p>
            <a:pPr marL="0" indent="0">
              <a:buNone/>
            </a:pPr>
            <a:r>
              <a:rPr lang="en-US" dirty="0"/>
              <a:t>2. It is an Aroma of Life and Death (v.15)</a:t>
            </a:r>
          </a:p>
        </p:txBody>
      </p:sp>
      <p:sp>
        <p:nvSpPr>
          <p:cNvPr id="3" name="Content Placeholder 2">
            <a:extLst>
              <a:ext uri="{FF2B5EF4-FFF2-40B4-BE49-F238E27FC236}">
                <a16:creationId xmlns:a16="http://schemas.microsoft.com/office/drawing/2014/main" id="{7C026BCB-E767-4476-049F-F84914A37BF5}"/>
              </a:ext>
            </a:extLst>
          </p:cNvPr>
          <p:cNvSpPr>
            <a:spLocks noGrp="1"/>
          </p:cNvSpPr>
          <p:nvPr>
            <p:ph idx="1"/>
          </p:nvPr>
        </p:nvSpPr>
        <p:spPr/>
        <p:txBody>
          <a:bodyPr/>
          <a:lstStyle/>
          <a:p>
            <a:pPr marL="0" indent="0">
              <a:buNone/>
            </a:pPr>
            <a:r>
              <a:rPr lang="en-US" b="1" dirty="0"/>
              <a:t>Aroma of Death </a:t>
            </a:r>
          </a:p>
          <a:p>
            <a:pPr marL="0" indent="0">
              <a:buNone/>
            </a:pPr>
            <a:r>
              <a:rPr lang="en-US" dirty="0"/>
              <a:t> “to one a fragrance from death to death,” (v.15)</a:t>
            </a:r>
          </a:p>
          <a:p>
            <a:r>
              <a:rPr lang="en-US" dirty="0"/>
              <a:t>Believing a false gospel leads to death</a:t>
            </a:r>
          </a:p>
          <a:p>
            <a:r>
              <a:rPr lang="en-US" dirty="0"/>
              <a:t>Refusing to heed the Gospel’s call leads to death</a:t>
            </a:r>
          </a:p>
          <a:p>
            <a:r>
              <a:rPr lang="en-US" dirty="0"/>
              <a:t>Deceiving yourself that you have believed when you have not leads to death</a:t>
            </a:r>
          </a:p>
        </p:txBody>
      </p:sp>
    </p:spTree>
    <p:extLst>
      <p:ext uri="{BB962C8B-B14F-4D97-AF65-F5344CB8AC3E}">
        <p14:creationId xmlns:p14="http://schemas.microsoft.com/office/powerpoint/2010/main" val="17692009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TotalTime>
  <Words>548</Words>
  <Application>Microsoft Macintosh PowerPoint</Application>
  <PresentationFormat>Widescreen</PresentationFormat>
  <Paragraphs>45</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Aptos</vt:lpstr>
      <vt:lpstr>Aptos Display</vt:lpstr>
      <vt:lpstr>Arial</vt:lpstr>
      <vt:lpstr>Office Theme</vt:lpstr>
      <vt:lpstr>The Aroma of Christ</vt:lpstr>
      <vt:lpstr>Big Idea</vt:lpstr>
      <vt:lpstr>Two Word Pictures (2:14) </vt:lpstr>
      <vt:lpstr>PowerPoint Presentation</vt:lpstr>
      <vt:lpstr>Two Word Pictures (2:14) </vt:lpstr>
      <vt:lpstr>Two Word Pictures (2:14) </vt:lpstr>
      <vt:lpstr>The Aroma of Christ </vt:lpstr>
      <vt:lpstr>1. It is an Aroma of Victory (v.15) </vt:lpstr>
      <vt:lpstr>2. It is an Aroma of Life and Death (v.15)</vt:lpstr>
      <vt:lpstr>2. It is an Aroma of Life and Death (v.15)</vt:lpstr>
      <vt:lpstr>3. It is an Aroma of a Sincere Witnesses (v.16-17)</vt:lpstr>
      <vt:lpstr>The Aroma of Christ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Berger</dc:creator>
  <cp:lastModifiedBy>Alex Berger</cp:lastModifiedBy>
  <cp:revision>2</cp:revision>
  <dcterms:created xsi:type="dcterms:W3CDTF">2024-11-23T16:20:05Z</dcterms:created>
  <dcterms:modified xsi:type="dcterms:W3CDTF">2024-11-23T16:34:56Z</dcterms:modified>
</cp:coreProperties>
</file>