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58" r:id="rId6"/>
    <p:sldId id="261"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224D1A-1C22-5AD0-903A-86BB239D0CF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699C7EE-923F-92D2-4FC7-F823BED9433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925B8EC-DE30-BF83-13E1-4D7E6527E725}"/>
              </a:ext>
            </a:extLst>
          </p:cNvPr>
          <p:cNvSpPr>
            <a:spLocks noGrp="1"/>
          </p:cNvSpPr>
          <p:nvPr>
            <p:ph type="dt" sz="half" idx="10"/>
          </p:nvPr>
        </p:nvSpPr>
        <p:spPr/>
        <p:txBody>
          <a:bodyPr/>
          <a:lstStyle/>
          <a:p>
            <a:fld id="{40A49318-C416-469A-9C98-658D8F628248}" type="datetimeFigureOut">
              <a:rPr lang="en-US" smtClean="0"/>
              <a:t>11/26/2024</a:t>
            </a:fld>
            <a:endParaRPr lang="en-US"/>
          </a:p>
        </p:txBody>
      </p:sp>
      <p:sp>
        <p:nvSpPr>
          <p:cNvPr id="5" name="Footer Placeholder 4">
            <a:extLst>
              <a:ext uri="{FF2B5EF4-FFF2-40B4-BE49-F238E27FC236}">
                <a16:creationId xmlns:a16="http://schemas.microsoft.com/office/drawing/2014/main" id="{816A4B76-C14D-AAFA-5C9D-4A3BE442F4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4D0045-672F-985F-5E3C-05C6C16C089C}"/>
              </a:ext>
            </a:extLst>
          </p:cNvPr>
          <p:cNvSpPr>
            <a:spLocks noGrp="1"/>
          </p:cNvSpPr>
          <p:nvPr>
            <p:ph type="sldNum" sz="quarter" idx="12"/>
          </p:nvPr>
        </p:nvSpPr>
        <p:spPr/>
        <p:txBody>
          <a:bodyPr/>
          <a:lstStyle/>
          <a:p>
            <a:fld id="{62B09398-D851-43B3-BEE8-2A4AD7505CEA}" type="slidenum">
              <a:rPr lang="en-US" smtClean="0"/>
              <a:t>‹#›</a:t>
            </a:fld>
            <a:endParaRPr lang="en-US"/>
          </a:p>
        </p:txBody>
      </p:sp>
    </p:spTree>
    <p:extLst>
      <p:ext uri="{BB962C8B-B14F-4D97-AF65-F5344CB8AC3E}">
        <p14:creationId xmlns:p14="http://schemas.microsoft.com/office/powerpoint/2010/main" val="2976162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3D6C4-4707-BAD6-3FD4-5E084280792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0437966-5770-E939-EBE0-18AEB5FA26D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123E2E-DB4E-7285-AB9F-EEFFF40504BE}"/>
              </a:ext>
            </a:extLst>
          </p:cNvPr>
          <p:cNvSpPr>
            <a:spLocks noGrp="1"/>
          </p:cNvSpPr>
          <p:nvPr>
            <p:ph type="dt" sz="half" idx="10"/>
          </p:nvPr>
        </p:nvSpPr>
        <p:spPr/>
        <p:txBody>
          <a:bodyPr/>
          <a:lstStyle/>
          <a:p>
            <a:fld id="{40A49318-C416-469A-9C98-658D8F628248}" type="datetimeFigureOut">
              <a:rPr lang="en-US" smtClean="0"/>
              <a:t>11/26/2024</a:t>
            </a:fld>
            <a:endParaRPr lang="en-US"/>
          </a:p>
        </p:txBody>
      </p:sp>
      <p:sp>
        <p:nvSpPr>
          <p:cNvPr id="5" name="Footer Placeholder 4">
            <a:extLst>
              <a:ext uri="{FF2B5EF4-FFF2-40B4-BE49-F238E27FC236}">
                <a16:creationId xmlns:a16="http://schemas.microsoft.com/office/drawing/2014/main" id="{FDA55577-EDC7-AA14-7B44-43F35BE9A7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2FECE6C-DEB8-6697-3D8F-DC610C1A234D}"/>
              </a:ext>
            </a:extLst>
          </p:cNvPr>
          <p:cNvSpPr>
            <a:spLocks noGrp="1"/>
          </p:cNvSpPr>
          <p:nvPr>
            <p:ph type="sldNum" sz="quarter" idx="12"/>
          </p:nvPr>
        </p:nvSpPr>
        <p:spPr/>
        <p:txBody>
          <a:bodyPr/>
          <a:lstStyle/>
          <a:p>
            <a:fld id="{62B09398-D851-43B3-BEE8-2A4AD7505CEA}" type="slidenum">
              <a:rPr lang="en-US" smtClean="0"/>
              <a:t>‹#›</a:t>
            </a:fld>
            <a:endParaRPr lang="en-US"/>
          </a:p>
        </p:txBody>
      </p:sp>
    </p:spTree>
    <p:extLst>
      <p:ext uri="{BB962C8B-B14F-4D97-AF65-F5344CB8AC3E}">
        <p14:creationId xmlns:p14="http://schemas.microsoft.com/office/powerpoint/2010/main" val="30268342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953687C-F311-84D0-53AB-ABD8EB62052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9FBFEB5-A08D-C214-FEDF-5587DF5848E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8399D45-E741-C88F-8004-838A75BAEA45}"/>
              </a:ext>
            </a:extLst>
          </p:cNvPr>
          <p:cNvSpPr>
            <a:spLocks noGrp="1"/>
          </p:cNvSpPr>
          <p:nvPr>
            <p:ph type="dt" sz="half" idx="10"/>
          </p:nvPr>
        </p:nvSpPr>
        <p:spPr/>
        <p:txBody>
          <a:bodyPr/>
          <a:lstStyle/>
          <a:p>
            <a:fld id="{40A49318-C416-469A-9C98-658D8F628248}" type="datetimeFigureOut">
              <a:rPr lang="en-US" smtClean="0"/>
              <a:t>11/26/2024</a:t>
            </a:fld>
            <a:endParaRPr lang="en-US"/>
          </a:p>
        </p:txBody>
      </p:sp>
      <p:sp>
        <p:nvSpPr>
          <p:cNvPr id="5" name="Footer Placeholder 4">
            <a:extLst>
              <a:ext uri="{FF2B5EF4-FFF2-40B4-BE49-F238E27FC236}">
                <a16:creationId xmlns:a16="http://schemas.microsoft.com/office/drawing/2014/main" id="{16B637E2-54C8-663A-EAC7-641FC808F2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2AC451-5853-E97A-98C8-A92FE79D445C}"/>
              </a:ext>
            </a:extLst>
          </p:cNvPr>
          <p:cNvSpPr>
            <a:spLocks noGrp="1"/>
          </p:cNvSpPr>
          <p:nvPr>
            <p:ph type="sldNum" sz="quarter" idx="12"/>
          </p:nvPr>
        </p:nvSpPr>
        <p:spPr/>
        <p:txBody>
          <a:bodyPr/>
          <a:lstStyle/>
          <a:p>
            <a:fld id="{62B09398-D851-43B3-BEE8-2A4AD7505CEA}" type="slidenum">
              <a:rPr lang="en-US" smtClean="0"/>
              <a:t>‹#›</a:t>
            </a:fld>
            <a:endParaRPr lang="en-US"/>
          </a:p>
        </p:txBody>
      </p:sp>
    </p:spTree>
    <p:extLst>
      <p:ext uri="{BB962C8B-B14F-4D97-AF65-F5344CB8AC3E}">
        <p14:creationId xmlns:p14="http://schemas.microsoft.com/office/powerpoint/2010/main" val="311016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22F49-F3E6-5202-4A3D-9CCE863E42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B4E7BD0-DAAC-C12D-58B2-D45CC056029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FB79BF-BB99-A177-9975-1154607B3081}"/>
              </a:ext>
            </a:extLst>
          </p:cNvPr>
          <p:cNvSpPr>
            <a:spLocks noGrp="1"/>
          </p:cNvSpPr>
          <p:nvPr>
            <p:ph type="dt" sz="half" idx="10"/>
          </p:nvPr>
        </p:nvSpPr>
        <p:spPr/>
        <p:txBody>
          <a:bodyPr/>
          <a:lstStyle/>
          <a:p>
            <a:fld id="{40A49318-C416-469A-9C98-658D8F628248}" type="datetimeFigureOut">
              <a:rPr lang="en-US" smtClean="0"/>
              <a:t>11/26/2024</a:t>
            </a:fld>
            <a:endParaRPr lang="en-US"/>
          </a:p>
        </p:txBody>
      </p:sp>
      <p:sp>
        <p:nvSpPr>
          <p:cNvPr id="5" name="Footer Placeholder 4">
            <a:extLst>
              <a:ext uri="{FF2B5EF4-FFF2-40B4-BE49-F238E27FC236}">
                <a16:creationId xmlns:a16="http://schemas.microsoft.com/office/drawing/2014/main" id="{DB3DE183-DE3A-62AA-1552-694440F4D1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7A89E9-B126-043B-2E16-8BD35FFE6848}"/>
              </a:ext>
            </a:extLst>
          </p:cNvPr>
          <p:cNvSpPr>
            <a:spLocks noGrp="1"/>
          </p:cNvSpPr>
          <p:nvPr>
            <p:ph type="sldNum" sz="quarter" idx="12"/>
          </p:nvPr>
        </p:nvSpPr>
        <p:spPr/>
        <p:txBody>
          <a:bodyPr/>
          <a:lstStyle/>
          <a:p>
            <a:fld id="{62B09398-D851-43B3-BEE8-2A4AD7505CEA}" type="slidenum">
              <a:rPr lang="en-US" smtClean="0"/>
              <a:t>‹#›</a:t>
            </a:fld>
            <a:endParaRPr lang="en-US"/>
          </a:p>
        </p:txBody>
      </p:sp>
    </p:spTree>
    <p:extLst>
      <p:ext uri="{BB962C8B-B14F-4D97-AF65-F5344CB8AC3E}">
        <p14:creationId xmlns:p14="http://schemas.microsoft.com/office/powerpoint/2010/main" val="2742331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4616F-01ED-FAD6-5C81-B080136038D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44285C-9653-E77A-EC94-6FC66310BC5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7F5AEB1-B4DE-3785-19C1-5BF51793A6EC}"/>
              </a:ext>
            </a:extLst>
          </p:cNvPr>
          <p:cNvSpPr>
            <a:spLocks noGrp="1"/>
          </p:cNvSpPr>
          <p:nvPr>
            <p:ph type="dt" sz="half" idx="10"/>
          </p:nvPr>
        </p:nvSpPr>
        <p:spPr/>
        <p:txBody>
          <a:bodyPr/>
          <a:lstStyle/>
          <a:p>
            <a:fld id="{40A49318-C416-469A-9C98-658D8F628248}" type="datetimeFigureOut">
              <a:rPr lang="en-US" smtClean="0"/>
              <a:t>11/26/2024</a:t>
            </a:fld>
            <a:endParaRPr lang="en-US"/>
          </a:p>
        </p:txBody>
      </p:sp>
      <p:sp>
        <p:nvSpPr>
          <p:cNvPr id="5" name="Footer Placeholder 4">
            <a:extLst>
              <a:ext uri="{FF2B5EF4-FFF2-40B4-BE49-F238E27FC236}">
                <a16:creationId xmlns:a16="http://schemas.microsoft.com/office/drawing/2014/main" id="{9F22F23E-0EFA-FD6A-0E5E-E655151110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5A30AFA-934A-C0B4-8709-8DFA8FD238B8}"/>
              </a:ext>
            </a:extLst>
          </p:cNvPr>
          <p:cNvSpPr>
            <a:spLocks noGrp="1"/>
          </p:cNvSpPr>
          <p:nvPr>
            <p:ph type="sldNum" sz="quarter" idx="12"/>
          </p:nvPr>
        </p:nvSpPr>
        <p:spPr/>
        <p:txBody>
          <a:bodyPr/>
          <a:lstStyle/>
          <a:p>
            <a:fld id="{62B09398-D851-43B3-BEE8-2A4AD7505CEA}" type="slidenum">
              <a:rPr lang="en-US" smtClean="0"/>
              <a:t>‹#›</a:t>
            </a:fld>
            <a:endParaRPr lang="en-US"/>
          </a:p>
        </p:txBody>
      </p:sp>
    </p:spTree>
    <p:extLst>
      <p:ext uri="{BB962C8B-B14F-4D97-AF65-F5344CB8AC3E}">
        <p14:creationId xmlns:p14="http://schemas.microsoft.com/office/powerpoint/2010/main" val="669856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E0657-685B-37BE-2DC6-C42CD48496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5B4667D-C1DE-B23E-EDFD-0BE1CA170AA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1482D8C-93D1-157B-7F60-3C5FA9EA428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E062167-1D96-4DB3-A209-3CC9A1963D96}"/>
              </a:ext>
            </a:extLst>
          </p:cNvPr>
          <p:cNvSpPr>
            <a:spLocks noGrp="1"/>
          </p:cNvSpPr>
          <p:nvPr>
            <p:ph type="dt" sz="half" idx="10"/>
          </p:nvPr>
        </p:nvSpPr>
        <p:spPr/>
        <p:txBody>
          <a:bodyPr/>
          <a:lstStyle/>
          <a:p>
            <a:fld id="{40A49318-C416-469A-9C98-658D8F628248}" type="datetimeFigureOut">
              <a:rPr lang="en-US" smtClean="0"/>
              <a:t>11/26/2024</a:t>
            </a:fld>
            <a:endParaRPr lang="en-US"/>
          </a:p>
        </p:txBody>
      </p:sp>
      <p:sp>
        <p:nvSpPr>
          <p:cNvPr id="6" name="Footer Placeholder 5">
            <a:extLst>
              <a:ext uri="{FF2B5EF4-FFF2-40B4-BE49-F238E27FC236}">
                <a16:creationId xmlns:a16="http://schemas.microsoft.com/office/drawing/2014/main" id="{D0B45B60-AC48-D157-E3DE-C8F53C85D7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652945B-907A-3A2B-CCF4-B0BC8D662F22}"/>
              </a:ext>
            </a:extLst>
          </p:cNvPr>
          <p:cNvSpPr>
            <a:spLocks noGrp="1"/>
          </p:cNvSpPr>
          <p:nvPr>
            <p:ph type="sldNum" sz="quarter" idx="12"/>
          </p:nvPr>
        </p:nvSpPr>
        <p:spPr/>
        <p:txBody>
          <a:bodyPr/>
          <a:lstStyle/>
          <a:p>
            <a:fld id="{62B09398-D851-43B3-BEE8-2A4AD7505CEA}" type="slidenum">
              <a:rPr lang="en-US" smtClean="0"/>
              <a:t>‹#›</a:t>
            </a:fld>
            <a:endParaRPr lang="en-US"/>
          </a:p>
        </p:txBody>
      </p:sp>
    </p:spTree>
    <p:extLst>
      <p:ext uri="{BB962C8B-B14F-4D97-AF65-F5344CB8AC3E}">
        <p14:creationId xmlns:p14="http://schemas.microsoft.com/office/powerpoint/2010/main" val="2174968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E3F37-3B0C-D5D8-0802-6BAF57DC99E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7604F5C-BB00-D8D1-218E-684D4266CD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033787A-520F-20C7-4C55-97254BC90DB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5830DB7-10F3-BDAC-42F5-5B2B1DF70D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D75914E-8554-4A2C-127B-C25B1ADB51C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89F01C7-B162-AE2F-1801-4D2A8C589ED2}"/>
              </a:ext>
            </a:extLst>
          </p:cNvPr>
          <p:cNvSpPr>
            <a:spLocks noGrp="1"/>
          </p:cNvSpPr>
          <p:nvPr>
            <p:ph type="dt" sz="half" idx="10"/>
          </p:nvPr>
        </p:nvSpPr>
        <p:spPr/>
        <p:txBody>
          <a:bodyPr/>
          <a:lstStyle/>
          <a:p>
            <a:fld id="{40A49318-C416-469A-9C98-658D8F628248}" type="datetimeFigureOut">
              <a:rPr lang="en-US" smtClean="0"/>
              <a:t>11/26/2024</a:t>
            </a:fld>
            <a:endParaRPr lang="en-US"/>
          </a:p>
        </p:txBody>
      </p:sp>
      <p:sp>
        <p:nvSpPr>
          <p:cNvPr id="8" name="Footer Placeholder 7">
            <a:extLst>
              <a:ext uri="{FF2B5EF4-FFF2-40B4-BE49-F238E27FC236}">
                <a16:creationId xmlns:a16="http://schemas.microsoft.com/office/drawing/2014/main" id="{E33A245F-B073-4A1D-859A-79047846785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90FFFF0-5334-BF6C-4E07-39BA8716C24D}"/>
              </a:ext>
            </a:extLst>
          </p:cNvPr>
          <p:cNvSpPr>
            <a:spLocks noGrp="1"/>
          </p:cNvSpPr>
          <p:nvPr>
            <p:ph type="sldNum" sz="quarter" idx="12"/>
          </p:nvPr>
        </p:nvSpPr>
        <p:spPr/>
        <p:txBody>
          <a:bodyPr/>
          <a:lstStyle/>
          <a:p>
            <a:fld id="{62B09398-D851-43B3-BEE8-2A4AD7505CEA}" type="slidenum">
              <a:rPr lang="en-US" smtClean="0"/>
              <a:t>‹#›</a:t>
            </a:fld>
            <a:endParaRPr lang="en-US"/>
          </a:p>
        </p:txBody>
      </p:sp>
    </p:spTree>
    <p:extLst>
      <p:ext uri="{BB962C8B-B14F-4D97-AF65-F5344CB8AC3E}">
        <p14:creationId xmlns:p14="http://schemas.microsoft.com/office/powerpoint/2010/main" val="3354248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EEE6A-634B-1DFF-D183-B18730FE024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3ADFC44-F15A-3E12-0C5C-4EBD7007AC0D}"/>
              </a:ext>
            </a:extLst>
          </p:cNvPr>
          <p:cNvSpPr>
            <a:spLocks noGrp="1"/>
          </p:cNvSpPr>
          <p:nvPr>
            <p:ph type="dt" sz="half" idx="10"/>
          </p:nvPr>
        </p:nvSpPr>
        <p:spPr/>
        <p:txBody>
          <a:bodyPr/>
          <a:lstStyle/>
          <a:p>
            <a:fld id="{40A49318-C416-469A-9C98-658D8F628248}" type="datetimeFigureOut">
              <a:rPr lang="en-US" smtClean="0"/>
              <a:t>11/26/2024</a:t>
            </a:fld>
            <a:endParaRPr lang="en-US"/>
          </a:p>
        </p:txBody>
      </p:sp>
      <p:sp>
        <p:nvSpPr>
          <p:cNvPr id="4" name="Footer Placeholder 3">
            <a:extLst>
              <a:ext uri="{FF2B5EF4-FFF2-40B4-BE49-F238E27FC236}">
                <a16:creationId xmlns:a16="http://schemas.microsoft.com/office/drawing/2014/main" id="{066F3122-5087-EAF5-676B-FD1F28C7102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3F2A8C6-11F9-4776-4A93-C9931A63E19F}"/>
              </a:ext>
            </a:extLst>
          </p:cNvPr>
          <p:cNvSpPr>
            <a:spLocks noGrp="1"/>
          </p:cNvSpPr>
          <p:nvPr>
            <p:ph type="sldNum" sz="quarter" idx="12"/>
          </p:nvPr>
        </p:nvSpPr>
        <p:spPr/>
        <p:txBody>
          <a:bodyPr/>
          <a:lstStyle/>
          <a:p>
            <a:fld id="{62B09398-D851-43B3-BEE8-2A4AD7505CEA}" type="slidenum">
              <a:rPr lang="en-US" smtClean="0"/>
              <a:t>‹#›</a:t>
            </a:fld>
            <a:endParaRPr lang="en-US"/>
          </a:p>
        </p:txBody>
      </p:sp>
    </p:spTree>
    <p:extLst>
      <p:ext uri="{BB962C8B-B14F-4D97-AF65-F5344CB8AC3E}">
        <p14:creationId xmlns:p14="http://schemas.microsoft.com/office/powerpoint/2010/main" val="2735214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E0D1FC-9632-F14B-4FBF-5480C613E5CD}"/>
              </a:ext>
            </a:extLst>
          </p:cNvPr>
          <p:cNvSpPr>
            <a:spLocks noGrp="1"/>
          </p:cNvSpPr>
          <p:nvPr>
            <p:ph type="dt" sz="half" idx="10"/>
          </p:nvPr>
        </p:nvSpPr>
        <p:spPr/>
        <p:txBody>
          <a:bodyPr/>
          <a:lstStyle/>
          <a:p>
            <a:fld id="{40A49318-C416-469A-9C98-658D8F628248}" type="datetimeFigureOut">
              <a:rPr lang="en-US" smtClean="0"/>
              <a:t>11/26/2024</a:t>
            </a:fld>
            <a:endParaRPr lang="en-US"/>
          </a:p>
        </p:txBody>
      </p:sp>
      <p:sp>
        <p:nvSpPr>
          <p:cNvPr id="3" name="Footer Placeholder 2">
            <a:extLst>
              <a:ext uri="{FF2B5EF4-FFF2-40B4-BE49-F238E27FC236}">
                <a16:creationId xmlns:a16="http://schemas.microsoft.com/office/drawing/2014/main" id="{988EC44B-AD57-2807-D9D7-E7FC1BB7557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8E22547-FF36-A6D8-6466-61DE746ED4A2}"/>
              </a:ext>
            </a:extLst>
          </p:cNvPr>
          <p:cNvSpPr>
            <a:spLocks noGrp="1"/>
          </p:cNvSpPr>
          <p:nvPr>
            <p:ph type="sldNum" sz="quarter" idx="12"/>
          </p:nvPr>
        </p:nvSpPr>
        <p:spPr/>
        <p:txBody>
          <a:bodyPr/>
          <a:lstStyle/>
          <a:p>
            <a:fld id="{62B09398-D851-43B3-BEE8-2A4AD7505CEA}" type="slidenum">
              <a:rPr lang="en-US" smtClean="0"/>
              <a:t>‹#›</a:t>
            </a:fld>
            <a:endParaRPr lang="en-US"/>
          </a:p>
        </p:txBody>
      </p:sp>
    </p:spTree>
    <p:extLst>
      <p:ext uri="{BB962C8B-B14F-4D97-AF65-F5344CB8AC3E}">
        <p14:creationId xmlns:p14="http://schemas.microsoft.com/office/powerpoint/2010/main" val="2019131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67FFC-14CB-99BE-FC2E-62AC5D398E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C284878-0149-30CF-7B7C-A31FD0AA68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4F4C60F-3748-C3CB-FF65-A6A76C9F41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D7357E5-6F01-2E71-0132-37518C1F158B}"/>
              </a:ext>
            </a:extLst>
          </p:cNvPr>
          <p:cNvSpPr>
            <a:spLocks noGrp="1"/>
          </p:cNvSpPr>
          <p:nvPr>
            <p:ph type="dt" sz="half" idx="10"/>
          </p:nvPr>
        </p:nvSpPr>
        <p:spPr/>
        <p:txBody>
          <a:bodyPr/>
          <a:lstStyle/>
          <a:p>
            <a:fld id="{40A49318-C416-469A-9C98-658D8F628248}" type="datetimeFigureOut">
              <a:rPr lang="en-US" smtClean="0"/>
              <a:t>11/26/2024</a:t>
            </a:fld>
            <a:endParaRPr lang="en-US"/>
          </a:p>
        </p:txBody>
      </p:sp>
      <p:sp>
        <p:nvSpPr>
          <p:cNvPr id="6" name="Footer Placeholder 5">
            <a:extLst>
              <a:ext uri="{FF2B5EF4-FFF2-40B4-BE49-F238E27FC236}">
                <a16:creationId xmlns:a16="http://schemas.microsoft.com/office/drawing/2014/main" id="{441D3917-A9BD-F83F-C2AB-252429870D5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906322-80EA-66EB-2A31-BBBFF8F273E0}"/>
              </a:ext>
            </a:extLst>
          </p:cNvPr>
          <p:cNvSpPr>
            <a:spLocks noGrp="1"/>
          </p:cNvSpPr>
          <p:nvPr>
            <p:ph type="sldNum" sz="quarter" idx="12"/>
          </p:nvPr>
        </p:nvSpPr>
        <p:spPr/>
        <p:txBody>
          <a:bodyPr/>
          <a:lstStyle/>
          <a:p>
            <a:fld id="{62B09398-D851-43B3-BEE8-2A4AD7505CEA}" type="slidenum">
              <a:rPr lang="en-US" smtClean="0"/>
              <a:t>‹#›</a:t>
            </a:fld>
            <a:endParaRPr lang="en-US"/>
          </a:p>
        </p:txBody>
      </p:sp>
    </p:spTree>
    <p:extLst>
      <p:ext uri="{BB962C8B-B14F-4D97-AF65-F5344CB8AC3E}">
        <p14:creationId xmlns:p14="http://schemas.microsoft.com/office/powerpoint/2010/main" val="2469171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0F6BB-2B13-A58D-1C71-BD108021EE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A832646-5B45-120E-EAFF-E01E865222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AAEDEFD-1B8A-448A-1CB9-416062602D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EA33CC-6640-FAD6-DFC9-0BDF57280AC6}"/>
              </a:ext>
            </a:extLst>
          </p:cNvPr>
          <p:cNvSpPr>
            <a:spLocks noGrp="1"/>
          </p:cNvSpPr>
          <p:nvPr>
            <p:ph type="dt" sz="half" idx="10"/>
          </p:nvPr>
        </p:nvSpPr>
        <p:spPr/>
        <p:txBody>
          <a:bodyPr/>
          <a:lstStyle/>
          <a:p>
            <a:fld id="{40A49318-C416-469A-9C98-658D8F628248}" type="datetimeFigureOut">
              <a:rPr lang="en-US" smtClean="0"/>
              <a:t>11/26/2024</a:t>
            </a:fld>
            <a:endParaRPr lang="en-US"/>
          </a:p>
        </p:txBody>
      </p:sp>
      <p:sp>
        <p:nvSpPr>
          <p:cNvPr id="6" name="Footer Placeholder 5">
            <a:extLst>
              <a:ext uri="{FF2B5EF4-FFF2-40B4-BE49-F238E27FC236}">
                <a16:creationId xmlns:a16="http://schemas.microsoft.com/office/drawing/2014/main" id="{B5313489-7490-F52B-8A6B-D8E34E13FD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DAED9F3-68C0-BAE9-CF8B-492AB8EC9026}"/>
              </a:ext>
            </a:extLst>
          </p:cNvPr>
          <p:cNvSpPr>
            <a:spLocks noGrp="1"/>
          </p:cNvSpPr>
          <p:nvPr>
            <p:ph type="sldNum" sz="quarter" idx="12"/>
          </p:nvPr>
        </p:nvSpPr>
        <p:spPr/>
        <p:txBody>
          <a:bodyPr/>
          <a:lstStyle/>
          <a:p>
            <a:fld id="{62B09398-D851-43B3-BEE8-2A4AD7505CEA}" type="slidenum">
              <a:rPr lang="en-US" smtClean="0"/>
              <a:t>‹#›</a:t>
            </a:fld>
            <a:endParaRPr lang="en-US"/>
          </a:p>
        </p:txBody>
      </p:sp>
    </p:spTree>
    <p:extLst>
      <p:ext uri="{BB962C8B-B14F-4D97-AF65-F5344CB8AC3E}">
        <p14:creationId xmlns:p14="http://schemas.microsoft.com/office/powerpoint/2010/main" val="32033567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2DC0E3-09D4-44DC-D250-1B55E22F03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7E4EB5A-27A7-86A2-8FA9-8778AB79E2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3D8A74-2013-4208-BF4E-58A8CA1A3D8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A49318-C416-469A-9C98-658D8F628248}" type="datetimeFigureOut">
              <a:rPr lang="en-US" smtClean="0"/>
              <a:t>11/26/2024</a:t>
            </a:fld>
            <a:endParaRPr lang="en-US"/>
          </a:p>
        </p:txBody>
      </p:sp>
      <p:sp>
        <p:nvSpPr>
          <p:cNvPr id="5" name="Footer Placeholder 4">
            <a:extLst>
              <a:ext uri="{FF2B5EF4-FFF2-40B4-BE49-F238E27FC236}">
                <a16:creationId xmlns:a16="http://schemas.microsoft.com/office/drawing/2014/main" id="{ED7DFA99-DC82-F4F6-4876-D4722A5538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502D841-71CC-E879-BE47-036B81C856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B09398-D851-43B3-BEE8-2A4AD7505CEA}" type="slidenum">
              <a:rPr lang="en-US" smtClean="0"/>
              <a:t>‹#›</a:t>
            </a:fld>
            <a:endParaRPr lang="en-US"/>
          </a:p>
        </p:txBody>
      </p:sp>
    </p:spTree>
    <p:extLst>
      <p:ext uri="{BB962C8B-B14F-4D97-AF65-F5344CB8AC3E}">
        <p14:creationId xmlns:p14="http://schemas.microsoft.com/office/powerpoint/2010/main" val="24470548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AF9A6-6B01-2690-FF86-FB81ACB505EA}"/>
              </a:ext>
            </a:extLst>
          </p:cNvPr>
          <p:cNvSpPr>
            <a:spLocks noGrp="1"/>
          </p:cNvSpPr>
          <p:nvPr>
            <p:ph type="ctrTitle"/>
          </p:nvPr>
        </p:nvSpPr>
        <p:spPr/>
        <p:txBody>
          <a:bodyPr/>
          <a:lstStyle/>
          <a:p>
            <a:r>
              <a:rPr lang="en-US" dirty="0"/>
              <a:t>O GOD, OUR HELP IN AGES PAST</a:t>
            </a:r>
          </a:p>
        </p:txBody>
      </p:sp>
      <p:sp>
        <p:nvSpPr>
          <p:cNvPr id="3" name="Subtitle 2">
            <a:extLst>
              <a:ext uri="{FF2B5EF4-FFF2-40B4-BE49-F238E27FC236}">
                <a16:creationId xmlns:a16="http://schemas.microsoft.com/office/drawing/2014/main" id="{06AE6BF3-BB64-AE3A-DD4F-49C16727DB50}"/>
              </a:ext>
            </a:extLst>
          </p:cNvPr>
          <p:cNvSpPr>
            <a:spLocks noGrp="1"/>
          </p:cNvSpPr>
          <p:nvPr>
            <p:ph type="subTitle" idx="1"/>
          </p:nvPr>
        </p:nvSpPr>
        <p:spPr/>
        <p:txBody>
          <a:bodyPr/>
          <a:lstStyle/>
          <a:p>
            <a:r>
              <a:rPr lang="en-US" b="1" dirty="0"/>
              <a:t>Habakkuk 3:1-16</a:t>
            </a:r>
          </a:p>
        </p:txBody>
      </p:sp>
    </p:spTree>
    <p:extLst>
      <p:ext uri="{BB962C8B-B14F-4D97-AF65-F5344CB8AC3E}">
        <p14:creationId xmlns:p14="http://schemas.microsoft.com/office/powerpoint/2010/main" val="3126725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01C1E-7CBA-0144-0AFD-E4E6339E7BA7}"/>
              </a:ext>
            </a:extLst>
          </p:cNvPr>
          <p:cNvSpPr>
            <a:spLocks noGrp="1"/>
          </p:cNvSpPr>
          <p:nvPr>
            <p:ph type="title"/>
          </p:nvPr>
        </p:nvSpPr>
        <p:spPr/>
        <p:txBody>
          <a:bodyPr/>
          <a:lstStyle/>
          <a:p>
            <a:r>
              <a:rPr lang="en-US" dirty="0"/>
              <a:t>A PRAYER, A PSALM</a:t>
            </a:r>
          </a:p>
        </p:txBody>
      </p:sp>
      <p:sp>
        <p:nvSpPr>
          <p:cNvPr id="3" name="Content Placeholder 2">
            <a:extLst>
              <a:ext uri="{FF2B5EF4-FFF2-40B4-BE49-F238E27FC236}">
                <a16:creationId xmlns:a16="http://schemas.microsoft.com/office/drawing/2014/main" id="{62DA10C9-74AA-D7EF-5727-35BBD62EBB8E}"/>
              </a:ext>
            </a:extLst>
          </p:cNvPr>
          <p:cNvSpPr>
            <a:spLocks noGrp="1"/>
          </p:cNvSpPr>
          <p:nvPr>
            <p:ph idx="1"/>
          </p:nvPr>
        </p:nvSpPr>
        <p:spPr/>
        <p:txBody>
          <a:bodyPr/>
          <a:lstStyle/>
          <a:p>
            <a:pPr marL="0" indent="0">
              <a:buNone/>
            </a:pPr>
            <a:r>
              <a:rPr lang="en-US" b="1" dirty="0"/>
              <a:t>“Let the word of Christ dwell in you richly, teaching and admonishing one another in all wisdom, singing psalms and hymns and spiritual songs, with thankfulness in your hearts to God” (Col 3:16).</a:t>
            </a:r>
          </a:p>
          <a:p>
            <a:pPr marL="0" indent="0">
              <a:buNone/>
            </a:pPr>
            <a:endParaRPr lang="en-US" b="1" dirty="0"/>
          </a:p>
          <a:p>
            <a:pPr marL="0" indent="0">
              <a:buNone/>
            </a:pPr>
            <a:r>
              <a:rPr lang="en-US" b="1" dirty="0"/>
              <a:t>	</a:t>
            </a:r>
            <a:r>
              <a:rPr lang="en-US" dirty="0"/>
              <a:t>›One response to the Babylonian invasion is Psalm 137.			›Habakkuk’s Prayer / Psalm is another response. </a:t>
            </a:r>
          </a:p>
          <a:p>
            <a:pPr marL="0" indent="0">
              <a:buNone/>
            </a:pPr>
            <a:endParaRPr lang="en-US" dirty="0"/>
          </a:p>
          <a:p>
            <a:r>
              <a:rPr lang="en-US" dirty="0"/>
              <a:t>Habakkuk’s Psalm combines the best of the Songs of Moses (Ex 15:1-21), Deborah (</a:t>
            </a:r>
            <a:r>
              <a:rPr lang="en-US" dirty="0" err="1"/>
              <a:t>Jdgs</a:t>
            </a:r>
            <a:r>
              <a:rPr lang="en-US" dirty="0"/>
              <a:t> 5:1-31) and David (Ps 18). </a:t>
            </a:r>
          </a:p>
        </p:txBody>
      </p:sp>
    </p:spTree>
    <p:extLst>
      <p:ext uri="{BB962C8B-B14F-4D97-AF65-F5344CB8AC3E}">
        <p14:creationId xmlns:p14="http://schemas.microsoft.com/office/powerpoint/2010/main" val="3147399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3B7353-C471-CC50-8275-40332619A02E}"/>
              </a:ext>
            </a:extLst>
          </p:cNvPr>
          <p:cNvSpPr txBox="1"/>
          <p:nvPr/>
        </p:nvSpPr>
        <p:spPr>
          <a:xfrm>
            <a:off x="619432" y="599768"/>
            <a:ext cx="10894142" cy="5262979"/>
          </a:xfrm>
          <a:prstGeom prst="rect">
            <a:avLst/>
          </a:prstGeom>
          <a:noFill/>
        </p:spPr>
        <p:txBody>
          <a:bodyPr wrap="square" rtlCol="0">
            <a:spAutoFit/>
          </a:bodyPr>
          <a:lstStyle/>
          <a:p>
            <a:pPr algn="ctr"/>
            <a:r>
              <a:rPr lang="en-US" sz="2400" dirty="0"/>
              <a:t>O God, our Help in ages past,</a:t>
            </a:r>
          </a:p>
          <a:p>
            <a:pPr algn="ctr"/>
            <a:r>
              <a:rPr lang="en-US" sz="2400" dirty="0"/>
              <a:t>our Hope for years to come,</a:t>
            </a:r>
          </a:p>
          <a:p>
            <a:pPr algn="ctr"/>
            <a:r>
              <a:rPr lang="en-US" sz="2400" dirty="0"/>
              <a:t>our Shelter from the stormy blast,</a:t>
            </a:r>
          </a:p>
          <a:p>
            <a:pPr algn="ctr"/>
            <a:r>
              <a:rPr lang="en-US" sz="2400" dirty="0"/>
              <a:t>and our eternal Home.</a:t>
            </a:r>
          </a:p>
          <a:p>
            <a:pPr algn="ctr"/>
            <a:endParaRPr lang="en-US" sz="2400" dirty="0"/>
          </a:p>
          <a:p>
            <a:pPr algn="ctr"/>
            <a:r>
              <a:rPr lang="en-US" sz="2400" dirty="0"/>
              <a:t>Under the shadow of Thy throne</a:t>
            </a:r>
          </a:p>
          <a:p>
            <a:pPr algn="ctr"/>
            <a:r>
              <a:rPr lang="en-US" sz="2400" dirty="0"/>
              <a:t>Thy saints have dwelt secure;</a:t>
            </a:r>
          </a:p>
          <a:p>
            <a:pPr algn="ctr"/>
            <a:r>
              <a:rPr lang="en-US" sz="2400" dirty="0"/>
              <a:t>sufficient is Thine arm alone,</a:t>
            </a:r>
          </a:p>
          <a:p>
            <a:pPr algn="ctr"/>
            <a:r>
              <a:rPr lang="en-US" sz="2400" dirty="0"/>
              <a:t>and our defense is sure.</a:t>
            </a:r>
          </a:p>
          <a:p>
            <a:pPr algn="ctr"/>
            <a:endParaRPr lang="en-US" sz="2400" dirty="0"/>
          </a:p>
          <a:p>
            <a:pPr algn="ctr"/>
            <a:r>
              <a:rPr lang="en-US" sz="2400" dirty="0"/>
              <a:t>Before the hills in order stood,</a:t>
            </a:r>
          </a:p>
          <a:p>
            <a:pPr algn="ctr"/>
            <a:r>
              <a:rPr lang="en-US" sz="2400" dirty="0"/>
              <a:t>or earth received its frame,</a:t>
            </a:r>
          </a:p>
          <a:p>
            <a:pPr algn="ctr"/>
            <a:r>
              <a:rPr lang="en-US" sz="2400" dirty="0"/>
              <a:t>from everlasting Thou art God,</a:t>
            </a:r>
          </a:p>
          <a:p>
            <a:pPr algn="ctr"/>
            <a:r>
              <a:rPr lang="en-US" sz="2400" dirty="0"/>
              <a:t>to endless years the same.</a:t>
            </a:r>
          </a:p>
        </p:txBody>
      </p:sp>
    </p:spTree>
    <p:extLst>
      <p:ext uri="{BB962C8B-B14F-4D97-AF65-F5344CB8AC3E}">
        <p14:creationId xmlns:p14="http://schemas.microsoft.com/office/powerpoint/2010/main" val="1250819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9539E16-6660-1B45-1AB0-6A75E1B3E081}"/>
              </a:ext>
            </a:extLst>
          </p:cNvPr>
          <p:cNvSpPr txBox="1"/>
          <p:nvPr/>
        </p:nvSpPr>
        <p:spPr>
          <a:xfrm>
            <a:off x="1002890" y="806245"/>
            <a:ext cx="10156723" cy="5632311"/>
          </a:xfrm>
          <a:prstGeom prst="rect">
            <a:avLst/>
          </a:prstGeom>
          <a:noFill/>
        </p:spPr>
        <p:txBody>
          <a:bodyPr wrap="square" rtlCol="0">
            <a:spAutoFit/>
          </a:bodyPr>
          <a:lstStyle/>
          <a:p>
            <a:pPr algn="ctr"/>
            <a:r>
              <a:rPr lang="en-US" sz="2400" dirty="0"/>
              <a:t>A thousand ages in Thy sight</a:t>
            </a:r>
          </a:p>
          <a:p>
            <a:pPr algn="ctr"/>
            <a:r>
              <a:rPr lang="en-US" sz="2400" dirty="0"/>
              <a:t>are like an evening gone,</a:t>
            </a:r>
          </a:p>
          <a:p>
            <a:pPr algn="ctr"/>
            <a:r>
              <a:rPr lang="en-US" sz="2400" dirty="0"/>
              <a:t>short as the watch that ends the night</a:t>
            </a:r>
          </a:p>
          <a:p>
            <a:pPr algn="ctr"/>
            <a:r>
              <a:rPr lang="en-US" sz="2400" dirty="0"/>
              <a:t>before the rising sun.</a:t>
            </a:r>
          </a:p>
          <a:p>
            <a:pPr algn="ctr"/>
            <a:endParaRPr lang="en-US" sz="2400" dirty="0"/>
          </a:p>
          <a:p>
            <a:pPr algn="ctr"/>
            <a:r>
              <a:rPr lang="en-US" sz="2400" dirty="0"/>
              <a:t>Time, like an ever-rolling stream</a:t>
            </a:r>
          </a:p>
          <a:p>
            <a:pPr algn="ctr"/>
            <a:r>
              <a:rPr lang="en-US" sz="2400" dirty="0"/>
              <a:t>bears all its sons away;</a:t>
            </a:r>
          </a:p>
          <a:p>
            <a:pPr algn="ctr"/>
            <a:r>
              <a:rPr lang="en-US" sz="2400" dirty="0"/>
              <a:t>they fly forgotten, as a dream</a:t>
            </a:r>
          </a:p>
          <a:p>
            <a:pPr algn="ctr"/>
            <a:r>
              <a:rPr lang="en-US" sz="2400" dirty="0"/>
              <a:t>dies at the </a:t>
            </a:r>
            <a:r>
              <a:rPr lang="en-US" sz="2400" dirty="0" err="1"/>
              <a:t>op’ning</a:t>
            </a:r>
            <a:r>
              <a:rPr lang="en-US" sz="2400" dirty="0"/>
              <a:t> day.</a:t>
            </a:r>
          </a:p>
          <a:p>
            <a:pPr algn="ctr"/>
            <a:endParaRPr lang="en-US" sz="2400" dirty="0"/>
          </a:p>
          <a:p>
            <a:pPr algn="ctr"/>
            <a:r>
              <a:rPr lang="en-US" sz="2400" dirty="0"/>
              <a:t>O God, our Help in ages past,</a:t>
            </a:r>
          </a:p>
          <a:p>
            <a:pPr algn="ctr"/>
            <a:r>
              <a:rPr lang="en-US" sz="2400" dirty="0"/>
              <a:t>our Hope for years to come,</a:t>
            </a:r>
          </a:p>
          <a:p>
            <a:pPr algn="ctr"/>
            <a:r>
              <a:rPr lang="en-US" sz="2400" dirty="0"/>
              <a:t>be Thou our Guard while life shall last,</a:t>
            </a:r>
          </a:p>
          <a:p>
            <a:pPr algn="ctr"/>
            <a:r>
              <a:rPr lang="en-US" sz="2400" dirty="0"/>
              <a:t>and our eternal Home!</a:t>
            </a:r>
          </a:p>
          <a:p>
            <a:pPr algn="ctr"/>
            <a:r>
              <a:rPr lang="en-US" sz="2400" dirty="0"/>
              <a:t>(Hymn by Isaac Watts)</a:t>
            </a:r>
          </a:p>
        </p:txBody>
      </p:sp>
    </p:spTree>
    <p:extLst>
      <p:ext uri="{BB962C8B-B14F-4D97-AF65-F5344CB8AC3E}">
        <p14:creationId xmlns:p14="http://schemas.microsoft.com/office/powerpoint/2010/main" val="1022709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34019B-6243-413C-CA74-07F4D7857C14}"/>
              </a:ext>
            </a:extLst>
          </p:cNvPr>
          <p:cNvSpPr>
            <a:spLocks noGrp="1"/>
          </p:cNvSpPr>
          <p:nvPr>
            <p:ph type="title"/>
          </p:nvPr>
        </p:nvSpPr>
        <p:spPr/>
        <p:txBody>
          <a:bodyPr/>
          <a:lstStyle/>
          <a:p>
            <a:r>
              <a:rPr lang="en-US" dirty="0"/>
              <a:t>THE POINT</a:t>
            </a:r>
          </a:p>
        </p:txBody>
      </p:sp>
      <p:sp>
        <p:nvSpPr>
          <p:cNvPr id="3" name="Content Placeholder 2">
            <a:extLst>
              <a:ext uri="{FF2B5EF4-FFF2-40B4-BE49-F238E27FC236}">
                <a16:creationId xmlns:a16="http://schemas.microsoft.com/office/drawing/2014/main" id="{5F8E2295-6DC0-F69B-7A13-354744ECAFAC}"/>
              </a:ext>
            </a:extLst>
          </p:cNvPr>
          <p:cNvSpPr>
            <a:spLocks noGrp="1"/>
          </p:cNvSpPr>
          <p:nvPr>
            <p:ph idx="1"/>
          </p:nvPr>
        </p:nvSpPr>
        <p:spPr/>
        <p:txBody>
          <a:bodyPr/>
          <a:lstStyle/>
          <a:p>
            <a:r>
              <a:rPr lang="en-US" dirty="0">
                <a:solidFill>
                  <a:srgbClr val="FF0000"/>
                </a:solidFill>
              </a:rPr>
              <a:t>Stay hungry for the hope of mercy! </a:t>
            </a:r>
          </a:p>
        </p:txBody>
      </p:sp>
    </p:spTree>
    <p:extLst>
      <p:ext uri="{BB962C8B-B14F-4D97-AF65-F5344CB8AC3E}">
        <p14:creationId xmlns:p14="http://schemas.microsoft.com/office/powerpoint/2010/main" val="39849156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9E39E-52EF-A7FD-237A-8238BE5401C8}"/>
              </a:ext>
            </a:extLst>
          </p:cNvPr>
          <p:cNvSpPr>
            <a:spLocks noGrp="1"/>
          </p:cNvSpPr>
          <p:nvPr>
            <p:ph type="title"/>
          </p:nvPr>
        </p:nvSpPr>
        <p:spPr/>
        <p:txBody>
          <a:bodyPr/>
          <a:lstStyle/>
          <a:p>
            <a:r>
              <a:rPr lang="en-US" dirty="0"/>
              <a:t>HOPE IN GOD’S INDOMITABLE MERCY (vv. 1-2, 16)</a:t>
            </a:r>
          </a:p>
        </p:txBody>
      </p:sp>
      <p:sp>
        <p:nvSpPr>
          <p:cNvPr id="3" name="Content Placeholder 2">
            <a:extLst>
              <a:ext uri="{FF2B5EF4-FFF2-40B4-BE49-F238E27FC236}">
                <a16:creationId xmlns:a16="http://schemas.microsoft.com/office/drawing/2014/main" id="{A23E5DBD-1B76-1BB8-2C54-C52DF2483C57}"/>
              </a:ext>
            </a:extLst>
          </p:cNvPr>
          <p:cNvSpPr>
            <a:spLocks noGrp="1"/>
          </p:cNvSpPr>
          <p:nvPr>
            <p:ph idx="1"/>
          </p:nvPr>
        </p:nvSpPr>
        <p:spPr/>
        <p:txBody>
          <a:bodyPr/>
          <a:lstStyle/>
          <a:p>
            <a:pPr marL="0" indent="0">
              <a:buNone/>
            </a:pPr>
            <a:r>
              <a:rPr lang="en-US" b="1" dirty="0"/>
              <a:t>“For God alone my soul waits in silence . . . He alone is my rock and my salvation” (Ps 62:1-2).</a:t>
            </a:r>
          </a:p>
          <a:p>
            <a:pPr marL="0" indent="0">
              <a:buNone/>
            </a:pPr>
            <a:endParaRPr lang="en-US" dirty="0"/>
          </a:p>
          <a:p>
            <a:r>
              <a:rPr lang="en-US" dirty="0"/>
              <a:t>Habakkuk’s approach to God and demeanor towards God have radically changed! </a:t>
            </a:r>
          </a:p>
          <a:p>
            <a:r>
              <a:rPr lang="en-US" dirty="0"/>
              <a:t>He possesses a “trust and obey” faith (see 2:3).</a:t>
            </a:r>
          </a:p>
          <a:p>
            <a:r>
              <a:rPr lang="en-US" dirty="0"/>
              <a:t>His three-fold request to God: </a:t>
            </a:r>
            <a:r>
              <a:rPr lang="en-US" dirty="0">
                <a:solidFill>
                  <a:srgbClr val="FF0000"/>
                </a:solidFill>
              </a:rPr>
              <a:t>Revive, Reveal, Remember</a:t>
            </a:r>
            <a:r>
              <a:rPr lang="en-US" dirty="0"/>
              <a:t>. </a:t>
            </a:r>
          </a:p>
        </p:txBody>
      </p:sp>
    </p:spTree>
    <p:extLst>
      <p:ext uri="{BB962C8B-B14F-4D97-AF65-F5344CB8AC3E}">
        <p14:creationId xmlns:p14="http://schemas.microsoft.com/office/powerpoint/2010/main" val="4159444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4402B-49DE-4964-9D82-1A602BBBE8DE}"/>
              </a:ext>
            </a:extLst>
          </p:cNvPr>
          <p:cNvSpPr>
            <a:spLocks noGrp="1"/>
          </p:cNvSpPr>
          <p:nvPr>
            <p:ph type="title"/>
          </p:nvPr>
        </p:nvSpPr>
        <p:spPr/>
        <p:txBody>
          <a:bodyPr/>
          <a:lstStyle/>
          <a:p>
            <a:r>
              <a:rPr lang="en-US" dirty="0"/>
              <a:t>HOPE IN GOD’S HISTORICAL MERCY (vv. 3-15)</a:t>
            </a:r>
          </a:p>
        </p:txBody>
      </p:sp>
      <p:sp>
        <p:nvSpPr>
          <p:cNvPr id="3" name="Content Placeholder 2">
            <a:extLst>
              <a:ext uri="{FF2B5EF4-FFF2-40B4-BE49-F238E27FC236}">
                <a16:creationId xmlns:a16="http://schemas.microsoft.com/office/drawing/2014/main" id="{D95D8CE9-9EE1-FAEB-197F-47F8CE54F53A}"/>
              </a:ext>
            </a:extLst>
          </p:cNvPr>
          <p:cNvSpPr>
            <a:spLocks noGrp="1"/>
          </p:cNvSpPr>
          <p:nvPr>
            <p:ph idx="1"/>
          </p:nvPr>
        </p:nvSpPr>
        <p:spPr/>
        <p:txBody>
          <a:bodyPr/>
          <a:lstStyle/>
          <a:p>
            <a:r>
              <a:rPr lang="en-US" dirty="0"/>
              <a:t>Habakkuk rehearses God’s greatness in the redemptive history of Israel, especially from the Exodus to the Judges. </a:t>
            </a:r>
          </a:p>
          <a:p>
            <a:r>
              <a:rPr lang="en-US" dirty="0"/>
              <a:t>History really is </a:t>
            </a:r>
            <a:r>
              <a:rPr lang="en-US" b="1" dirty="0">
                <a:solidFill>
                  <a:srgbClr val="FF0000"/>
                </a:solidFill>
              </a:rPr>
              <a:t>His Story</a:t>
            </a:r>
            <a:r>
              <a:rPr lang="en-US" dirty="0"/>
              <a:t>! </a:t>
            </a:r>
          </a:p>
          <a:p>
            <a:pPr marL="0" indent="0">
              <a:buNone/>
            </a:pPr>
            <a:endParaRPr lang="en-US" dirty="0"/>
          </a:p>
          <a:p>
            <a:pPr marL="0" indent="0" algn="ctr">
              <a:buNone/>
            </a:pPr>
            <a:r>
              <a:rPr lang="en-US" b="1" i="1" dirty="0"/>
              <a:t>“The Lord will fight for you, you need only be still” (Ex 14:14).</a:t>
            </a:r>
          </a:p>
        </p:txBody>
      </p:sp>
    </p:spTree>
    <p:extLst>
      <p:ext uri="{BB962C8B-B14F-4D97-AF65-F5344CB8AC3E}">
        <p14:creationId xmlns:p14="http://schemas.microsoft.com/office/powerpoint/2010/main" val="1934230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356CB8-1B71-C337-F32D-A6D85DFBCE33}"/>
              </a:ext>
            </a:extLst>
          </p:cNvPr>
          <p:cNvSpPr>
            <a:spLocks noGrp="1"/>
          </p:cNvSpPr>
          <p:nvPr>
            <p:ph type="title"/>
          </p:nvPr>
        </p:nvSpPr>
        <p:spPr/>
        <p:txBody>
          <a:bodyPr/>
          <a:lstStyle/>
          <a:p>
            <a:r>
              <a:rPr lang="en-US" dirty="0"/>
              <a:t>HOPE IN GOD’S MESSIANIC MERCY (v. 13)</a:t>
            </a:r>
          </a:p>
        </p:txBody>
      </p:sp>
      <p:sp>
        <p:nvSpPr>
          <p:cNvPr id="3" name="Content Placeholder 2">
            <a:extLst>
              <a:ext uri="{FF2B5EF4-FFF2-40B4-BE49-F238E27FC236}">
                <a16:creationId xmlns:a16="http://schemas.microsoft.com/office/drawing/2014/main" id="{43CB5F77-33C6-3179-858A-19A0EC338974}"/>
              </a:ext>
            </a:extLst>
          </p:cNvPr>
          <p:cNvSpPr>
            <a:spLocks noGrp="1"/>
          </p:cNvSpPr>
          <p:nvPr>
            <p:ph idx="1"/>
          </p:nvPr>
        </p:nvSpPr>
        <p:spPr/>
        <p:txBody>
          <a:bodyPr/>
          <a:lstStyle/>
          <a:p>
            <a:r>
              <a:rPr lang="en-US" dirty="0"/>
              <a:t>The </a:t>
            </a:r>
            <a:r>
              <a:rPr lang="en-US" dirty="0">
                <a:solidFill>
                  <a:srgbClr val="FF0000"/>
                </a:solidFill>
              </a:rPr>
              <a:t>heartbeat</a:t>
            </a:r>
            <a:r>
              <a:rPr lang="en-US" dirty="0"/>
              <a:t> of Habakkuk’s Song – </a:t>
            </a:r>
            <a:r>
              <a:rPr lang="en-US" dirty="0">
                <a:solidFill>
                  <a:srgbClr val="FF0000"/>
                </a:solidFill>
              </a:rPr>
              <a:t>God saves! </a:t>
            </a:r>
          </a:p>
          <a:p>
            <a:r>
              <a:rPr lang="en-US" dirty="0"/>
              <a:t>God saves His chosen people for the sake of His chosen King.</a:t>
            </a:r>
          </a:p>
        </p:txBody>
      </p:sp>
    </p:spTree>
    <p:extLst>
      <p:ext uri="{BB962C8B-B14F-4D97-AF65-F5344CB8AC3E}">
        <p14:creationId xmlns:p14="http://schemas.microsoft.com/office/powerpoint/2010/main" val="3526192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73752-085A-6461-9D4C-E83B76D9F161}"/>
              </a:ext>
            </a:extLst>
          </p:cNvPr>
          <p:cNvSpPr>
            <a:spLocks noGrp="1"/>
          </p:cNvSpPr>
          <p:nvPr>
            <p:ph type="title"/>
          </p:nvPr>
        </p:nvSpPr>
        <p:spPr/>
        <p:txBody>
          <a:bodyPr/>
          <a:lstStyle/>
          <a:p>
            <a:r>
              <a:rPr lang="en-US" dirty="0"/>
              <a:t>MORE REASON TO HOPE THAN HABAKKUK</a:t>
            </a:r>
          </a:p>
        </p:txBody>
      </p:sp>
      <p:sp>
        <p:nvSpPr>
          <p:cNvPr id="3" name="Content Placeholder 2">
            <a:extLst>
              <a:ext uri="{FF2B5EF4-FFF2-40B4-BE49-F238E27FC236}">
                <a16:creationId xmlns:a16="http://schemas.microsoft.com/office/drawing/2014/main" id="{25618CE5-651E-0554-A1F7-97848E177504}"/>
              </a:ext>
            </a:extLst>
          </p:cNvPr>
          <p:cNvSpPr>
            <a:spLocks noGrp="1"/>
          </p:cNvSpPr>
          <p:nvPr>
            <p:ph idx="1"/>
          </p:nvPr>
        </p:nvSpPr>
        <p:spPr/>
        <p:txBody>
          <a:bodyPr/>
          <a:lstStyle/>
          <a:p>
            <a:r>
              <a:rPr lang="en-US" dirty="0"/>
              <a:t>Habakkuk could only look back to the Exodus; we can </a:t>
            </a:r>
            <a:r>
              <a:rPr lang="en-US" b="1" dirty="0">
                <a:solidFill>
                  <a:srgbClr val="FF0000"/>
                </a:solidFill>
              </a:rPr>
              <a:t>look back to the Cross </a:t>
            </a:r>
            <a:r>
              <a:rPr lang="en-US" dirty="0"/>
              <a:t>(</a:t>
            </a:r>
            <a:r>
              <a:rPr lang="en-US" b="1" dirty="0"/>
              <a:t>Rom 5:1-11</a:t>
            </a:r>
            <a:r>
              <a:rPr lang="en-US" dirty="0"/>
              <a:t>). </a:t>
            </a:r>
          </a:p>
        </p:txBody>
      </p:sp>
    </p:spTree>
    <p:extLst>
      <p:ext uri="{BB962C8B-B14F-4D97-AF65-F5344CB8AC3E}">
        <p14:creationId xmlns:p14="http://schemas.microsoft.com/office/powerpoint/2010/main" val="34536748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462</Words>
  <Application>Microsoft Office PowerPoint</Application>
  <PresentationFormat>Widescreen</PresentationFormat>
  <Paragraphs>55</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O GOD, OUR HELP IN AGES PAST</vt:lpstr>
      <vt:lpstr>A PRAYER, A PSALM</vt:lpstr>
      <vt:lpstr>PowerPoint Presentation</vt:lpstr>
      <vt:lpstr>PowerPoint Presentation</vt:lpstr>
      <vt:lpstr>THE POINT</vt:lpstr>
      <vt:lpstr>HOPE IN GOD’S INDOMITABLE MERCY (vv. 1-2, 16)</vt:lpstr>
      <vt:lpstr>HOPE IN GOD’S HISTORICAL MERCY (vv. 3-15)</vt:lpstr>
      <vt:lpstr>HOPE IN GOD’S MESSIANIC MERCY (v. 13)</vt:lpstr>
      <vt:lpstr>MORE REASON TO HOPE THAN HABAKKUK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Keith McWhorter</dc:creator>
  <cp:lastModifiedBy>Keith McWhorter</cp:lastModifiedBy>
  <cp:revision>2</cp:revision>
  <dcterms:created xsi:type="dcterms:W3CDTF">2024-11-26T14:47:37Z</dcterms:created>
  <dcterms:modified xsi:type="dcterms:W3CDTF">2024-11-26T14:57:53Z</dcterms:modified>
</cp:coreProperties>
</file>