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A13C-C1B3-B6BC-8096-49E624392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9DBA37-D3D4-A6FB-3964-B09145C9D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6EFF4-12B4-39F4-2538-D4AA48443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A459C-E0CD-2847-C00C-D1B082E85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71828-6227-60DA-008C-260386E2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7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AD682-563D-E62E-E55C-0205926F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E40416-4084-E6A4-C86C-9025DBD47C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292BD-8259-CE07-094F-405DF1027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9C1DB-9850-29E9-9FC1-6DC2C116D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14B27-ED14-1B4B-B51F-00A3B51F0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3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44C013-8A18-52C9-6B8C-0FC08AC710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6C9713-608E-F314-BFDE-7258B410CF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DCBDC-1A8B-B127-40C3-5C811168E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D54FC-6503-5589-11DA-EE5376738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289E3-B3FA-5974-95C1-CC0ABFC63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3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66FF3-6DAE-62E8-65D8-4268507EC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3F6AD-9938-669E-D3B4-9F07671CC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FE2B9-7D12-A2AD-C47F-E27EF03F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2B3EA-7B0A-85A1-C1C2-1A2DEF968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31D0C-6755-5E43-8BA2-B77318CF4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7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D4755-CE4A-9905-B6D6-7117DA4F9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8C572-6B90-9DD1-66DA-12A3D3B15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F01D9-0216-12BC-8F6C-2AE32D515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F932F-25C1-CADB-1F48-FA8A66FC6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63FB7-5506-38CE-C26F-364690174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63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F119E-6DDF-C5B3-75F2-E6AD98EF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03CF4-EF5B-2AA0-13D1-02099270AD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7344A1-7DA7-FDB0-6894-76738481E9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B16477-FE60-6773-7D3D-2FFC218BB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6D66D-166F-5203-E40F-055337D94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6E9F6-6B7A-45D1-36EC-1291C8CB1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2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2063D-1F49-AD6E-8305-D50356EAF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D8B2F-1041-12D8-9D97-6E4BE8FB35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7F84DF-FB84-13AC-23C4-1E6F78E90A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7A768A-6490-B7C5-2010-3D5AF69805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CF2CA9-EF43-1CAE-501A-669232904F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764D61-8932-F881-9109-FE01B8D5A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1274D-AE40-7729-823C-95A6AB18A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ED711B-BF4F-C3BA-4ED7-3F58F6848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15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5EAD9-855B-C8BE-9159-DD1704E00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49341D-2936-C3B7-9CE4-D96F929AA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A566E6-117E-EBA8-D5C0-83F137702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4E9D5-D8FF-2078-2AB8-01CA082DB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9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338CC-4758-9C91-18D7-70F70C92D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49FBF4-ABEE-75DB-5A99-A2D751DD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37529C-2300-D103-4321-3104A7EBA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83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2397-75D1-3575-0B0E-D43A72A70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B5165-CEDB-8E2F-8AF7-5AB03D535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A423E7-026C-E5EB-A39A-0616280DF7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13526-9000-8E89-A4EC-669AD7DE4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10AD39-CBF4-7EA8-D94A-FE30AFAE1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A39C3F-E986-0416-F2C9-783BFB213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58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59EDE-6115-BA03-E03F-B82591B0C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9DBC6C-B82F-0245-68C7-870F9B4029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9C94FA-E923-3C42-BB94-0B7BD9410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ABFE63-E466-2AC4-3357-AF4B94FA2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418EB5-18A5-392D-68B8-E036B00EE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EA182-DF9B-F214-FB28-390E8F5A2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16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DFEEA-5746-AF5C-A4BC-C024D6061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B7CD7-44A4-504A-4954-787F5360E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5C6F3-DFB0-56C9-AD61-ADF8A65464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E7C20-E1C1-4405-8A8D-5E9710AC3EC7}" type="datetimeFigureOut">
              <a:rPr lang="en-US" smtClean="0"/>
              <a:t>4/28/2024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B6027-59CD-675F-6057-44CDCE1984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D7C50-3943-7306-DC6F-8B3C8CC4C9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00DC7-BCC5-4F41-9B6A-70363E794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4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F2849-A7A1-5595-A43E-38D8A7D4C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CBC COVENANTAL MEMBERSHIP EXPECTATIONS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31879-9344-95A8-379F-72364FCEC2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1 Cor 12</a:t>
            </a:r>
          </a:p>
        </p:txBody>
      </p:sp>
    </p:spTree>
    <p:extLst>
      <p:ext uri="{BB962C8B-B14F-4D97-AF65-F5344CB8AC3E}">
        <p14:creationId xmlns:p14="http://schemas.microsoft.com/office/powerpoint/2010/main" val="3942414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46A0D-0921-31B9-9B51-D1EAF77E0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KEY MEANS OF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362D9-5D21-AC71-FB41-3DDDF064F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Worship</a:t>
            </a:r>
            <a:r>
              <a:rPr lang="en-US" sz="2400" dirty="0"/>
              <a:t> – it should be noticed when you miss a Sunday worship gathering because it is so unusual. </a:t>
            </a:r>
          </a:p>
          <a:p>
            <a:r>
              <a:rPr lang="en-US" sz="2400" b="1" dirty="0"/>
              <a:t>Disciple</a:t>
            </a:r>
            <a:r>
              <a:rPr lang="en-US" sz="2400" dirty="0"/>
              <a:t> – every member is expected to engage regularly in at least one of our formal opportunities:								›Sunday School									›Wednesday Family Study							›Small Group</a:t>
            </a:r>
          </a:p>
          <a:p>
            <a:r>
              <a:rPr lang="en-US" sz="2400" b="1" dirty="0"/>
              <a:t>Serve</a:t>
            </a:r>
            <a:r>
              <a:rPr lang="en-US" sz="2400" dirty="0"/>
              <a:t> – every member must find a way to serve (formal or informal)</a:t>
            </a:r>
          </a:p>
          <a:p>
            <a:r>
              <a:rPr lang="en-US" sz="2400" b="1" dirty="0"/>
              <a:t>Live</a:t>
            </a:r>
            <a:r>
              <a:rPr lang="en-US" sz="2400" dirty="0"/>
              <a:t> – every member must pursue holiness by way of an accountable lifestyle.</a:t>
            </a:r>
          </a:p>
          <a:p>
            <a:r>
              <a:rPr lang="en-US" sz="2400" b="1" dirty="0"/>
              <a:t>Pray</a:t>
            </a:r>
            <a:r>
              <a:rPr lang="en-US" sz="2400" dirty="0"/>
              <a:t> – every member must cultivate communion with God by prayer, and every member should commit to attend our corporate prayer assemblies.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949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CBC COVENANTAL MEMBERSHIP EXPECTATIONS</vt:lpstr>
      <vt:lpstr>FIVE KEY MEANS OF GRACE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CBC COVENANTAL MEMBERSHIP EXPECTATIONS</dc:title>
  <dc:creator>Keith McWhorter</dc:creator>
  <cp:lastModifiedBy>Keith McWhorter</cp:lastModifiedBy>
  <cp:revision>1</cp:revision>
  <dcterms:created xsi:type="dcterms:W3CDTF">2024-04-28T14:28:55Z</dcterms:created>
  <dcterms:modified xsi:type="dcterms:W3CDTF">2024-04-28T14:29:02Z</dcterms:modified>
</cp:coreProperties>
</file>