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E760A-F5C4-1CE1-0D24-6C1787E884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7C7566-580C-FBA8-819F-257F740FA9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50FA3-5CD9-467E-1448-AB85F3BF6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355E-080C-44BD-8D35-89A953DACF26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C01AA-308D-C99A-D0F7-80B17EEE8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B01C7-112F-6398-0622-FE819C32B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C7A1-0B0B-43CA-AFCE-DE52656A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09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17C65-24FD-0682-68B1-6D5218269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893DC6-D284-5C3F-CE28-B307B6FCCA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EDBBA-B668-77DB-01F1-603E15C38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355E-080C-44BD-8D35-89A953DACF26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4FF6C-3985-0D46-8777-EBC8B7868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77369E-25B8-DAC5-B9C2-7E065ECF6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C7A1-0B0B-43CA-AFCE-DE52656A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12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95ED27-A67F-9A13-4D6E-B26FDF1F16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3D91A2-9F3C-7D39-D9C8-8EF36F528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E7031-FBEC-C9FF-9DFE-CDFE33E28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355E-080C-44BD-8D35-89A953DACF26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7D489-F1E5-EA6B-FBF9-C10D187E7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57175-AC37-4EA8-FEE7-770EEDF67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C7A1-0B0B-43CA-AFCE-DE52656A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284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E0392-DF23-7F16-E985-00AB5168A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F6D3C-C6C8-F981-3F47-9022D15BEE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56429-DF80-5A05-02C6-E0C08ED36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355E-080C-44BD-8D35-89A953DACF26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F8295-32A1-226A-FC44-99EBEBCC9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ABE96-56E3-1442-F039-E352C06F0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C7A1-0B0B-43CA-AFCE-DE52656A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5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CFEBD-7043-8FA8-B5F5-D57A9B485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4914F-FABF-0949-1C24-9CCDD581EC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BF234-6417-D0B0-139C-9DFDF0A96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355E-080C-44BD-8D35-89A953DACF26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69641B-F1D7-CE8B-DA9F-FA3E332FE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F21684-73B2-12FF-7540-D46A0BE8A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C7A1-0B0B-43CA-AFCE-DE52656A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49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3C01A-46FB-3165-316C-5997F2188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54C2AD-736A-D154-2A49-FA91079655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328A3F-38BF-64B7-D844-4D3F325F37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3FEB06-5B23-4ADF-6DA1-77F8EF868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355E-080C-44BD-8D35-89A953DACF26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2A32F4-42BE-BBE6-AA5B-A01102001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90B145-8121-F179-841D-2758C6BD4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C7A1-0B0B-43CA-AFCE-DE52656A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0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1CB0A-F0EB-769C-9886-84B514EB5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39430-E109-DB7B-8AD9-8E0EDE6AA1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63F593-3C32-B7AB-E89C-7431DEC4B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3477E0-C44C-C677-4996-01DA03C704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8924F8-CEA3-2BDB-163B-573F2B037E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405AEA-3B61-5DA4-C268-5E2D5E05D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355E-080C-44BD-8D35-89A953DACF26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EEC51B-767B-EC2E-2903-C0B57BC40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726A52-7F68-4E13-90DC-77BFBF4CD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C7A1-0B0B-43CA-AFCE-DE52656A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063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A0B39-AC64-195F-0CFA-E8937A049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2D5CBC-1419-CB68-A856-EBE9AF107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355E-080C-44BD-8D35-89A953DACF26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ED9883-7903-0B34-4CF3-917915D91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50F6E0-2328-656E-B92D-C0608D49C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C7A1-0B0B-43CA-AFCE-DE52656A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56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681BC2-1028-6C22-4ADF-3011FABCC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355E-080C-44BD-8D35-89A953DACF26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77192A-46F9-5BD0-6F8D-F974D3CF1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3C8541-1262-1AFC-8CA1-8F0A2E759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C7A1-0B0B-43CA-AFCE-DE52656A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99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B6FCB-55EC-C8E1-2E3E-E5AC01F4F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5731A8-65C5-7F64-983B-1F430D20B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8248BE-EA99-1209-641F-68F08EB310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4ECE88-3BE9-8762-3F55-4026240C3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355E-080C-44BD-8D35-89A953DACF26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0CA521-C4F5-ED68-79B7-DB3F0A9DC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E06FC-F499-F056-CB9B-3A273867E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C7A1-0B0B-43CA-AFCE-DE52656A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4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5F0B5-9E3E-1341-2815-7F8B2BFFB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5FCEEA-CF0D-D977-62EF-97B6701588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639C8-9774-4FEC-F2FF-1D5084100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2FC02A-1956-9621-55DA-104D42F2D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355E-080C-44BD-8D35-89A953DACF26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060A9-3113-CD4C-EF45-329B6E2FE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F1A7EB-115B-CA5A-7BA0-142C70CD0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C7A1-0B0B-43CA-AFCE-DE52656A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114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7434A0-0A03-D019-4F31-8317B43C1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79C35B-486A-F363-8FBC-9D4CF923F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AF3C6-2968-1877-2850-E501076F96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355E-080C-44BD-8D35-89A953DACF26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FC5B3-3FC9-60B7-33A8-7E4A41014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511AE-711B-1A2C-8646-FB95632F84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CC7A1-0B0B-43CA-AFCE-DE52656A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36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A64D7-AB45-41D8-8E0B-7A9407BC00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WORD-DRIVENNESS, CHRIST-CENTEREDNESS, HUMBLE FAITHFULNESS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BC27CB-A1D6-BBB0-33E1-CA03E6832F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A New Year’s Exhortation from</a:t>
            </a:r>
          </a:p>
          <a:p>
            <a:r>
              <a:rPr lang="en-US" b="1" dirty="0"/>
              <a:t>Nehemiah 8</a:t>
            </a:r>
          </a:p>
        </p:txBody>
      </p:sp>
    </p:spTree>
    <p:extLst>
      <p:ext uri="{BB962C8B-B14F-4D97-AF65-F5344CB8AC3E}">
        <p14:creationId xmlns:p14="http://schemas.microsoft.com/office/powerpoint/2010/main" val="3956266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30F60-8E5B-8286-8ABC-A6EFA95EF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OLD PATHS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1C3AD-C4FB-BA09-FFC8-74463D4B9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Younger generations are now showing preference for churches with older, more formal liturgical worship, with no screens or power point!</a:t>
            </a:r>
          </a:p>
          <a:p>
            <a:r>
              <a:rPr lang="en-US" dirty="0"/>
              <a:t>Our greatest needs have not changed:						›For God to reveal Himself to us.						›For God to save us.								›For God to sanctify us.</a:t>
            </a:r>
          </a:p>
          <a:p>
            <a:r>
              <a:rPr lang="en-US" dirty="0"/>
              <a:t>Spiritual awakening and revival happen the same way they always have happened! </a:t>
            </a:r>
          </a:p>
        </p:txBody>
      </p:sp>
    </p:spTree>
    <p:extLst>
      <p:ext uri="{BB962C8B-B14F-4D97-AF65-F5344CB8AC3E}">
        <p14:creationId xmlns:p14="http://schemas.microsoft.com/office/powerpoint/2010/main" val="4023557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0F2B1-0AA9-050D-6EE6-13D64990F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WORD-DRIVENNESS (vv. 1-8)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12046-E38D-CAB7-7A22-73604F773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ignited the revival fires in Nehemiah’s day?																</a:t>
            </a:r>
            <a:r>
              <a:rPr lang="en-US" b="1" i="1" dirty="0"/>
              <a:t>“Bring the Book of the Law . . .”</a:t>
            </a:r>
          </a:p>
          <a:p>
            <a:r>
              <a:rPr lang="en-US" dirty="0"/>
              <a:t>We’re born again by the Word (1 Peter 1:23), and sanctified by the Word (John 17:17).</a:t>
            </a:r>
          </a:p>
          <a:p>
            <a:r>
              <a:rPr lang="en-US" dirty="0"/>
              <a:t>To know and love Jesus is to know and love His Word (John 15:7-11).</a:t>
            </a:r>
          </a:p>
        </p:txBody>
      </p:sp>
    </p:spTree>
    <p:extLst>
      <p:ext uri="{BB962C8B-B14F-4D97-AF65-F5344CB8AC3E}">
        <p14:creationId xmlns:p14="http://schemas.microsoft.com/office/powerpoint/2010/main" val="2068684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6A455-F49C-0891-485E-30A5AC7A3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CHRIST-CENTEREDNESS (vv. 9-12)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BA7EB-952B-8B8F-D578-34C88E5A7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is Jesus in Nehemiah 8?																		“The joy of the Lord is your strength!” </a:t>
            </a:r>
          </a:p>
          <a:p>
            <a:r>
              <a:rPr lang="en-US" b="1" dirty="0"/>
              <a:t>Jesus is our Joy </a:t>
            </a:r>
            <a:r>
              <a:rPr lang="en-US" dirty="0"/>
              <a:t>(Luke 2:10). </a:t>
            </a:r>
          </a:p>
          <a:p>
            <a:r>
              <a:rPr lang="en-US" dirty="0"/>
              <a:t>The people in Nehemiah 8 wept for </a:t>
            </a:r>
            <a:r>
              <a:rPr lang="en-US" dirty="0">
                <a:solidFill>
                  <a:srgbClr val="FF0000"/>
                </a:solidFill>
              </a:rPr>
              <a:t>conviction of sin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joy of grace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6172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F3858-DC08-DC11-02E7-21C3E40EC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HUMBLE FAITHFULNESS (vv. 13-18)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F9169-5A11-7849-4219-1DB3F15C7B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Hearing the Word with repentant hearts gave an increased hunger to know and obey God more deeply through His Word. </a:t>
            </a:r>
          </a:p>
          <a:p>
            <a:r>
              <a:rPr lang="en-US" dirty="0"/>
              <a:t>True understanding of the Word is proven by our daily delight in, our daily living by, and our daily sharing of the Word.</a:t>
            </a:r>
          </a:p>
          <a:p>
            <a:r>
              <a:rPr lang="en-US" dirty="0"/>
              <a:t>Our Church Covenant is a key way for us to understand what it means for us to be “all in” for Jesus and His Church at CBC.  </a:t>
            </a:r>
          </a:p>
        </p:txBody>
      </p:sp>
    </p:spTree>
    <p:extLst>
      <p:ext uri="{BB962C8B-B14F-4D97-AF65-F5344CB8AC3E}">
        <p14:creationId xmlns:p14="http://schemas.microsoft.com/office/powerpoint/2010/main" val="3022274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327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WORD-DRIVENNESS, CHRIST-CENTEREDNESS, HUMBLE FAITHFULNESS</vt:lpstr>
      <vt:lpstr>THE OLD PATHS</vt:lpstr>
      <vt:lpstr>WORD-DRIVENNESS (vv. 1-8)</vt:lpstr>
      <vt:lpstr>CHRIST-CENTEREDNESS (vv. 9-12)</vt:lpstr>
      <vt:lpstr>HUMBLE FAITHFULNESS (vv. 13-18)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1</cp:revision>
  <dcterms:created xsi:type="dcterms:W3CDTF">2024-12-24T16:53:19Z</dcterms:created>
  <dcterms:modified xsi:type="dcterms:W3CDTF">2024-12-24T16:53:39Z</dcterms:modified>
</cp:coreProperties>
</file>