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3FC7E-5E60-A720-5616-D841B9DBD58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9E9B3B4-429C-47E3-558B-23F92187728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7C786E9-A9F0-4A90-0E1C-4C08BEBA7CED}"/>
              </a:ext>
            </a:extLst>
          </p:cNvPr>
          <p:cNvSpPr>
            <a:spLocks noGrp="1"/>
          </p:cNvSpPr>
          <p:nvPr>
            <p:ph type="dt" sz="half" idx="10"/>
          </p:nvPr>
        </p:nvSpPr>
        <p:spPr/>
        <p:txBody>
          <a:bodyPr/>
          <a:lstStyle/>
          <a:p>
            <a:fld id="{E5A663B6-DFEB-47B2-AE93-32B70B49752E}" type="datetimeFigureOut">
              <a:rPr lang="en-US" smtClean="0"/>
              <a:t>12/31/2024</a:t>
            </a:fld>
            <a:endParaRPr lang="en-US"/>
          </a:p>
        </p:txBody>
      </p:sp>
      <p:sp>
        <p:nvSpPr>
          <p:cNvPr id="5" name="Footer Placeholder 4">
            <a:extLst>
              <a:ext uri="{FF2B5EF4-FFF2-40B4-BE49-F238E27FC236}">
                <a16:creationId xmlns:a16="http://schemas.microsoft.com/office/drawing/2014/main" id="{890F7D9C-0EF3-D544-D4BC-3847456501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87295E-5C8B-5BB5-6026-BBA63A3C0D34}"/>
              </a:ext>
            </a:extLst>
          </p:cNvPr>
          <p:cNvSpPr>
            <a:spLocks noGrp="1"/>
          </p:cNvSpPr>
          <p:nvPr>
            <p:ph type="sldNum" sz="quarter" idx="12"/>
          </p:nvPr>
        </p:nvSpPr>
        <p:spPr/>
        <p:txBody>
          <a:bodyPr/>
          <a:lstStyle/>
          <a:p>
            <a:fld id="{F1A190AD-277D-4730-9715-35C0351A8630}" type="slidenum">
              <a:rPr lang="en-US" smtClean="0"/>
              <a:t>‹#›</a:t>
            </a:fld>
            <a:endParaRPr lang="en-US"/>
          </a:p>
        </p:txBody>
      </p:sp>
    </p:spTree>
    <p:extLst>
      <p:ext uri="{BB962C8B-B14F-4D97-AF65-F5344CB8AC3E}">
        <p14:creationId xmlns:p14="http://schemas.microsoft.com/office/powerpoint/2010/main" val="10761040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7E0BD-53BD-623E-B852-015D68CFA37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D5AE704-1AD5-50B2-D59D-4AB57FC1916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3621A2-A837-8209-C85E-F3F2E229E74A}"/>
              </a:ext>
            </a:extLst>
          </p:cNvPr>
          <p:cNvSpPr>
            <a:spLocks noGrp="1"/>
          </p:cNvSpPr>
          <p:nvPr>
            <p:ph type="dt" sz="half" idx="10"/>
          </p:nvPr>
        </p:nvSpPr>
        <p:spPr/>
        <p:txBody>
          <a:bodyPr/>
          <a:lstStyle/>
          <a:p>
            <a:fld id="{E5A663B6-DFEB-47B2-AE93-32B70B49752E}" type="datetimeFigureOut">
              <a:rPr lang="en-US" smtClean="0"/>
              <a:t>12/31/2024</a:t>
            </a:fld>
            <a:endParaRPr lang="en-US"/>
          </a:p>
        </p:txBody>
      </p:sp>
      <p:sp>
        <p:nvSpPr>
          <p:cNvPr id="5" name="Footer Placeholder 4">
            <a:extLst>
              <a:ext uri="{FF2B5EF4-FFF2-40B4-BE49-F238E27FC236}">
                <a16:creationId xmlns:a16="http://schemas.microsoft.com/office/drawing/2014/main" id="{99A57070-2794-B30B-138E-F813927F78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D8B435-3559-3BA6-D681-4C43B2CFD37C}"/>
              </a:ext>
            </a:extLst>
          </p:cNvPr>
          <p:cNvSpPr>
            <a:spLocks noGrp="1"/>
          </p:cNvSpPr>
          <p:nvPr>
            <p:ph type="sldNum" sz="quarter" idx="12"/>
          </p:nvPr>
        </p:nvSpPr>
        <p:spPr/>
        <p:txBody>
          <a:bodyPr/>
          <a:lstStyle/>
          <a:p>
            <a:fld id="{F1A190AD-277D-4730-9715-35C0351A8630}" type="slidenum">
              <a:rPr lang="en-US" smtClean="0"/>
              <a:t>‹#›</a:t>
            </a:fld>
            <a:endParaRPr lang="en-US"/>
          </a:p>
        </p:txBody>
      </p:sp>
    </p:spTree>
    <p:extLst>
      <p:ext uri="{BB962C8B-B14F-4D97-AF65-F5344CB8AC3E}">
        <p14:creationId xmlns:p14="http://schemas.microsoft.com/office/powerpoint/2010/main" val="42070938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C2124C5-11F5-2489-0611-FBF9EE9796C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3AF426B-368D-FBF9-225B-E8074CFEEEE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F0CFADE-B3FE-18B3-426F-B9283635A8EE}"/>
              </a:ext>
            </a:extLst>
          </p:cNvPr>
          <p:cNvSpPr>
            <a:spLocks noGrp="1"/>
          </p:cNvSpPr>
          <p:nvPr>
            <p:ph type="dt" sz="half" idx="10"/>
          </p:nvPr>
        </p:nvSpPr>
        <p:spPr/>
        <p:txBody>
          <a:bodyPr/>
          <a:lstStyle/>
          <a:p>
            <a:fld id="{E5A663B6-DFEB-47B2-AE93-32B70B49752E}" type="datetimeFigureOut">
              <a:rPr lang="en-US" smtClean="0"/>
              <a:t>12/31/2024</a:t>
            </a:fld>
            <a:endParaRPr lang="en-US"/>
          </a:p>
        </p:txBody>
      </p:sp>
      <p:sp>
        <p:nvSpPr>
          <p:cNvPr id="5" name="Footer Placeholder 4">
            <a:extLst>
              <a:ext uri="{FF2B5EF4-FFF2-40B4-BE49-F238E27FC236}">
                <a16:creationId xmlns:a16="http://schemas.microsoft.com/office/drawing/2014/main" id="{7EE0F457-DB2A-9D69-88A7-9F37AD6C8E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A68C4A-EF63-580D-C13E-FC985FDF7CAA}"/>
              </a:ext>
            </a:extLst>
          </p:cNvPr>
          <p:cNvSpPr>
            <a:spLocks noGrp="1"/>
          </p:cNvSpPr>
          <p:nvPr>
            <p:ph type="sldNum" sz="quarter" idx="12"/>
          </p:nvPr>
        </p:nvSpPr>
        <p:spPr/>
        <p:txBody>
          <a:bodyPr/>
          <a:lstStyle/>
          <a:p>
            <a:fld id="{F1A190AD-277D-4730-9715-35C0351A8630}" type="slidenum">
              <a:rPr lang="en-US" smtClean="0"/>
              <a:t>‹#›</a:t>
            </a:fld>
            <a:endParaRPr lang="en-US"/>
          </a:p>
        </p:txBody>
      </p:sp>
    </p:spTree>
    <p:extLst>
      <p:ext uri="{BB962C8B-B14F-4D97-AF65-F5344CB8AC3E}">
        <p14:creationId xmlns:p14="http://schemas.microsoft.com/office/powerpoint/2010/main" val="34278589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23783-549E-5BB0-FA47-F59BB840893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E34852D-ED22-21D7-7EBF-1D5D545DCA6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AFA9EA-B274-B509-42A2-0A181EEF314E}"/>
              </a:ext>
            </a:extLst>
          </p:cNvPr>
          <p:cNvSpPr>
            <a:spLocks noGrp="1"/>
          </p:cNvSpPr>
          <p:nvPr>
            <p:ph type="dt" sz="half" idx="10"/>
          </p:nvPr>
        </p:nvSpPr>
        <p:spPr/>
        <p:txBody>
          <a:bodyPr/>
          <a:lstStyle/>
          <a:p>
            <a:fld id="{E5A663B6-DFEB-47B2-AE93-32B70B49752E}" type="datetimeFigureOut">
              <a:rPr lang="en-US" smtClean="0"/>
              <a:t>12/31/2024</a:t>
            </a:fld>
            <a:endParaRPr lang="en-US"/>
          </a:p>
        </p:txBody>
      </p:sp>
      <p:sp>
        <p:nvSpPr>
          <p:cNvPr id="5" name="Footer Placeholder 4">
            <a:extLst>
              <a:ext uri="{FF2B5EF4-FFF2-40B4-BE49-F238E27FC236}">
                <a16:creationId xmlns:a16="http://schemas.microsoft.com/office/drawing/2014/main" id="{57EBDE4E-896A-2621-DC53-9A552C54D1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843F1A-FAA8-3054-8F45-56F35C36B2FC}"/>
              </a:ext>
            </a:extLst>
          </p:cNvPr>
          <p:cNvSpPr>
            <a:spLocks noGrp="1"/>
          </p:cNvSpPr>
          <p:nvPr>
            <p:ph type="sldNum" sz="quarter" idx="12"/>
          </p:nvPr>
        </p:nvSpPr>
        <p:spPr/>
        <p:txBody>
          <a:bodyPr/>
          <a:lstStyle/>
          <a:p>
            <a:fld id="{F1A190AD-277D-4730-9715-35C0351A8630}" type="slidenum">
              <a:rPr lang="en-US" smtClean="0"/>
              <a:t>‹#›</a:t>
            </a:fld>
            <a:endParaRPr lang="en-US"/>
          </a:p>
        </p:txBody>
      </p:sp>
    </p:spTree>
    <p:extLst>
      <p:ext uri="{BB962C8B-B14F-4D97-AF65-F5344CB8AC3E}">
        <p14:creationId xmlns:p14="http://schemas.microsoft.com/office/powerpoint/2010/main" val="467752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6CDB7-AA78-1585-DC33-D517DEAB1AF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279F087-6366-1E8A-78E7-449C63E4E0A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C759626-9192-A949-2D03-D136A00192E3}"/>
              </a:ext>
            </a:extLst>
          </p:cNvPr>
          <p:cNvSpPr>
            <a:spLocks noGrp="1"/>
          </p:cNvSpPr>
          <p:nvPr>
            <p:ph type="dt" sz="half" idx="10"/>
          </p:nvPr>
        </p:nvSpPr>
        <p:spPr/>
        <p:txBody>
          <a:bodyPr/>
          <a:lstStyle/>
          <a:p>
            <a:fld id="{E5A663B6-DFEB-47B2-AE93-32B70B49752E}" type="datetimeFigureOut">
              <a:rPr lang="en-US" smtClean="0"/>
              <a:t>12/31/2024</a:t>
            </a:fld>
            <a:endParaRPr lang="en-US"/>
          </a:p>
        </p:txBody>
      </p:sp>
      <p:sp>
        <p:nvSpPr>
          <p:cNvPr id="5" name="Footer Placeholder 4">
            <a:extLst>
              <a:ext uri="{FF2B5EF4-FFF2-40B4-BE49-F238E27FC236}">
                <a16:creationId xmlns:a16="http://schemas.microsoft.com/office/drawing/2014/main" id="{48A3964C-B3F5-0B46-59AA-276744F300D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17ED70-9FB7-F1FD-C57C-F565AF289D10}"/>
              </a:ext>
            </a:extLst>
          </p:cNvPr>
          <p:cNvSpPr>
            <a:spLocks noGrp="1"/>
          </p:cNvSpPr>
          <p:nvPr>
            <p:ph type="sldNum" sz="quarter" idx="12"/>
          </p:nvPr>
        </p:nvSpPr>
        <p:spPr/>
        <p:txBody>
          <a:bodyPr/>
          <a:lstStyle/>
          <a:p>
            <a:fld id="{F1A190AD-277D-4730-9715-35C0351A8630}" type="slidenum">
              <a:rPr lang="en-US" smtClean="0"/>
              <a:t>‹#›</a:t>
            </a:fld>
            <a:endParaRPr lang="en-US"/>
          </a:p>
        </p:txBody>
      </p:sp>
    </p:spTree>
    <p:extLst>
      <p:ext uri="{BB962C8B-B14F-4D97-AF65-F5344CB8AC3E}">
        <p14:creationId xmlns:p14="http://schemas.microsoft.com/office/powerpoint/2010/main" val="543984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40FA1-93EB-7646-6322-90FAF75156E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E862EFF-A0BF-66AA-6421-AE109556A25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E86B01C-8A58-5227-4EAF-ABD2C42B44C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C30759E-B391-A7A3-DA3F-56051B49F48A}"/>
              </a:ext>
            </a:extLst>
          </p:cNvPr>
          <p:cNvSpPr>
            <a:spLocks noGrp="1"/>
          </p:cNvSpPr>
          <p:nvPr>
            <p:ph type="dt" sz="half" idx="10"/>
          </p:nvPr>
        </p:nvSpPr>
        <p:spPr/>
        <p:txBody>
          <a:bodyPr/>
          <a:lstStyle/>
          <a:p>
            <a:fld id="{E5A663B6-DFEB-47B2-AE93-32B70B49752E}" type="datetimeFigureOut">
              <a:rPr lang="en-US" smtClean="0"/>
              <a:t>12/31/2024</a:t>
            </a:fld>
            <a:endParaRPr lang="en-US"/>
          </a:p>
        </p:txBody>
      </p:sp>
      <p:sp>
        <p:nvSpPr>
          <p:cNvPr id="6" name="Footer Placeholder 5">
            <a:extLst>
              <a:ext uri="{FF2B5EF4-FFF2-40B4-BE49-F238E27FC236}">
                <a16:creationId xmlns:a16="http://schemas.microsoft.com/office/drawing/2014/main" id="{4C7E817A-0C98-8D54-3B80-261901E54A7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A007AAE-51DE-8448-F0B8-84C50639DBBA}"/>
              </a:ext>
            </a:extLst>
          </p:cNvPr>
          <p:cNvSpPr>
            <a:spLocks noGrp="1"/>
          </p:cNvSpPr>
          <p:nvPr>
            <p:ph type="sldNum" sz="quarter" idx="12"/>
          </p:nvPr>
        </p:nvSpPr>
        <p:spPr/>
        <p:txBody>
          <a:bodyPr/>
          <a:lstStyle/>
          <a:p>
            <a:fld id="{F1A190AD-277D-4730-9715-35C0351A8630}" type="slidenum">
              <a:rPr lang="en-US" smtClean="0"/>
              <a:t>‹#›</a:t>
            </a:fld>
            <a:endParaRPr lang="en-US"/>
          </a:p>
        </p:txBody>
      </p:sp>
    </p:spTree>
    <p:extLst>
      <p:ext uri="{BB962C8B-B14F-4D97-AF65-F5344CB8AC3E}">
        <p14:creationId xmlns:p14="http://schemas.microsoft.com/office/powerpoint/2010/main" val="2758340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5ECF4-3893-DEC9-C67F-2C955BC25D9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5646093-0F6A-15A4-1381-E6FC965B2CE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E05A83B-0DB5-7E14-2A67-FE2CE2D580B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D6CBC74-C918-75E6-B21A-D219C8315D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26F6EB1-ED67-4D13-6161-0CC0C589773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D552CBA-08FD-4153-D900-65AF38CB9AB4}"/>
              </a:ext>
            </a:extLst>
          </p:cNvPr>
          <p:cNvSpPr>
            <a:spLocks noGrp="1"/>
          </p:cNvSpPr>
          <p:nvPr>
            <p:ph type="dt" sz="half" idx="10"/>
          </p:nvPr>
        </p:nvSpPr>
        <p:spPr/>
        <p:txBody>
          <a:bodyPr/>
          <a:lstStyle/>
          <a:p>
            <a:fld id="{E5A663B6-DFEB-47B2-AE93-32B70B49752E}" type="datetimeFigureOut">
              <a:rPr lang="en-US" smtClean="0"/>
              <a:t>12/31/2024</a:t>
            </a:fld>
            <a:endParaRPr lang="en-US"/>
          </a:p>
        </p:txBody>
      </p:sp>
      <p:sp>
        <p:nvSpPr>
          <p:cNvPr id="8" name="Footer Placeholder 7">
            <a:extLst>
              <a:ext uri="{FF2B5EF4-FFF2-40B4-BE49-F238E27FC236}">
                <a16:creationId xmlns:a16="http://schemas.microsoft.com/office/drawing/2014/main" id="{600FDE6C-CF92-6EC5-4DAF-04AA72B43B8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196B4D4-CF55-064B-451D-AB625C42C015}"/>
              </a:ext>
            </a:extLst>
          </p:cNvPr>
          <p:cNvSpPr>
            <a:spLocks noGrp="1"/>
          </p:cNvSpPr>
          <p:nvPr>
            <p:ph type="sldNum" sz="quarter" idx="12"/>
          </p:nvPr>
        </p:nvSpPr>
        <p:spPr/>
        <p:txBody>
          <a:bodyPr/>
          <a:lstStyle/>
          <a:p>
            <a:fld id="{F1A190AD-277D-4730-9715-35C0351A8630}" type="slidenum">
              <a:rPr lang="en-US" smtClean="0"/>
              <a:t>‹#›</a:t>
            </a:fld>
            <a:endParaRPr lang="en-US"/>
          </a:p>
        </p:txBody>
      </p:sp>
    </p:spTree>
    <p:extLst>
      <p:ext uri="{BB962C8B-B14F-4D97-AF65-F5344CB8AC3E}">
        <p14:creationId xmlns:p14="http://schemas.microsoft.com/office/powerpoint/2010/main" val="1488979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33F93-27F7-1988-4A9C-E69184ED529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7C20818-87CD-C4CA-2163-01F3300E99A8}"/>
              </a:ext>
            </a:extLst>
          </p:cNvPr>
          <p:cNvSpPr>
            <a:spLocks noGrp="1"/>
          </p:cNvSpPr>
          <p:nvPr>
            <p:ph type="dt" sz="half" idx="10"/>
          </p:nvPr>
        </p:nvSpPr>
        <p:spPr/>
        <p:txBody>
          <a:bodyPr/>
          <a:lstStyle/>
          <a:p>
            <a:fld id="{E5A663B6-DFEB-47B2-AE93-32B70B49752E}" type="datetimeFigureOut">
              <a:rPr lang="en-US" smtClean="0"/>
              <a:t>12/31/2024</a:t>
            </a:fld>
            <a:endParaRPr lang="en-US"/>
          </a:p>
        </p:txBody>
      </p:sp>
      <p:sp>
        <p:nvSpPr>
          <p:cNvPr id="4" name="Footer Placeholder 3">
            <a:extLst>
              <a:ext uri="{FF2B5EF4-FFF2-40B4-BE49-F238E27FC236}">
                <a16:creationId xmlns:a16="http://schemas.microsoft.com/office/drawing/2014/main" id="{CA79CE62-32CC-91B1-2B97-3554CEEBFB9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4A08290-C617-B400-6788-7C1300342009}"/>
              </a:ext>
            </a:extLst>
          </p:cNvPr>
          <p:cNvSpPr>
            <a:spLocks noGrp="1"/>
          </p:cNvSpPr>
          <p:nvPr>
            <p:ph type="sldNum" sz="quarter" idx="12"/>
          </p:nvPr>
        </p:nvSpPr>
        <p:spPr/>
        <p:txBody>
          <a:bodyPr/>
          <a:lstStyle/>
          <a:p>
            <a:fld id="{F1A190AD-277D-4730-9715-35C0351A8630}" type="slidenum">
              <a:rPr lang="en-US" smtClean="0"/>
              <a:t>‹#›</a:t>
            </a:fld>
            <a:endParaRPr lang="en-US"/>
          </a:p>
        </p:txBody>
      </p:sp>
    </p:spTree>
    <p:extLst>
      <p:ext uri="{BB962C8B-B14F-4D97-AF65-F5344CB8AC3E}">
        <p14:creationId xmlns:p14="http://schemas.microsoft.com/office/powerpoint/2010/main" val="1967117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5175DD-1006-D43B-E0F8-8E22E1D187EF}"/>
              </a:ext>
            </a:extLst>
          </p:cNvPr>
          <p:cNvSpPr>
            <a:spLocks noGrp="1"/>
          </p:cNvSpPr>
          <p:nvPr>
            <p:ph type="dt" sz="half" idx="10"/>
          </p:nvPr>
        </p:nvSpPr>
        <p:spPr/>
        <p:txBody>
          <a:bodyPr/>
          <a:lstStyle/>
          <a:p>
            <a:fld id="{E5A663B6-DFEB-47B2-AE93-32B70B49752E}" type="datetimeFigureOut">
              <a:rPr lang="en-US" smtClean="0"/>
              <a:t>12/31/2024</a:t>
            </a:fld>
            <a:endParaRPr lang="en-US"/>
          </a:p>
        </p:txBody>
      </p:sp>
      <p:sp>
        <p:nvSpPr>
          <p:cNvPr id="3" name="Footer Placeholder 2">
            <a:extLst>
              <a:ext uri="{FF2B5EF4-FFF2-40B4-BE49-F238E27FC236}">
                <a16:creationId xmlns:a16="http://schemas.microsoft.com/office/drawing/2014/main" id="{27FF776E-CBDC-E2DD-DBFD-377FD4C7EEA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BBAC431-05BA-B8E8-A8F9-1DF7E89E944C}"/>
              </a:ext>
            </a:extLst>
          </p:cNvPr>
          <p:cNvSpPr>
            <a:spLocks noGrp="1"/>
          </p:cNvSpPr>
          <p:nvPr>
            <p:ph type="sldNum" sz="quarter" idx="12"/>
          </p:nvPr>
        </p:nvSpPr>
        <p:spPr/>
        <p:txBody>
          <a:bodyPr/>
          <a:lstStyle/>
          <a:p>
            <a:fld id="{F1A190AD-277D-4730-9715-35C0351A8630}" type="slidenum">
              <a:rPr lang="en-US" smtClean="0"/>
              <a:t>‹#›</a:t>
            </a:fld>
            <a:endParaRPr lang="en-US"/>
          </a:p>
        </p:txBody>
      </p:sp>
    </p:spTree>
    <p:extLst>
      <p:ext uri="{BB962C8B-B14F-4D97-AF65-F5344CB8AC3E}">
        <p14:creationId xmlns:p14="http://schemas.microsoft.com/office/powerpoint/2010/main" val="25061655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2E4C07-BA1D-A211-855A-714CC950854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B4434DB-C893-54AB-7173-33D4CD9B7A4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0C03E7B-D980-8E7F-F63D-85BFA0BBB9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59A7B56-76C8-ABE5-7198-C83148D5F8C7}"/>
              </a:ext>
            </a:extLst>
          </p:cNvPr>
          <p:cNvSpPr>
            <a:spLocks noGrp="1"/>
          </p:cNvSpPr>
          <p:nvPr>
            <p:ph type="dt" sz="half" idx="10"/>
          </p:nvPr>
        </p:nvSpPr>
        <p:spPr/>
        <p:txBody>
          <a:bodyPr/>
          <a:lstStyle/>
          <a:p>
            <a:fld id="{E5A663B6-DFEB-47B2-AE93-32B70B49752E}" type="datetimeFigureOut">
              <a:rPr lang="en-US" smtClean="0"/>
              <a:t>12/31/2024</a:t>
            </a:fld>
            <a:endParaRPr lang="en-US"/>
          </a:p>
        </p:txBody>
      </p:sp>
      <p:sp>
        <p:nvSpPr>
          <p:cNvPr id="6" name="Footer Placeholder 5">
            <a:extLst>
              <a:ext uri="{FF2B5EF4-FFF2-40B4-BE49-F238E27FC236}">
                <a16:creationId xmlns:a16="http://schemas.microsoft.com/office/drawing/2014/main" id="{C0A69E50-5FE2-2737-6BC9-3F26ADFC5CB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AE4785F-BE66-1088-64C5-29A2F41B09C3}"/>
              </a:ext>
            </a:extLst>
          </p:cNvPr>
          <p:cNvSpPr>
            <a:spLocks noGrp="1"/>
          </p:cNvSpPr>
          <p:nvPr>
            <p:ph type="sldNum" sz="quarter" idx="12"/>
          </p:nvPr>
        </p:nvSpPr>
        <p:spPr/>
        <p:txBody>
          <a:bodyPr/>
          <a:lstStyle/>
          <a:p>
            <a:fld id="{F1A190AD-277D-4730-9715-35C0351A8630}" type="slidenum">
              <a:rPr lang="en-US" smtClean="0"/>
              <a:t>‹#›</a:t>
            </a:fld>
            <a:endParaRPr lang="en-US"/>
          </a:p>
        </p:txBody>
      </p:sp>
    </p:spTree>
    <p:extLst>
      <p:ext uri="{BB962C8B-B14F-4D97-AF65-F5344CB8AC3E}">
        <p14:creationId xmlns:p14="http://schemas.microsoft.com/office/powerpoint/2010/main" val="10556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64151-3D2D-7F36-9E94-B47AF54D2E8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A3A1112-B013-29B5-B555-0552E0CE3D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7CCB4C5-EFB2-E666-507F-5CD07D67BB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6C56EE7-1430-24AB-B63E-40410D246D8A}"/>
              </a:ext>
            </a:extLst>
          </p:cNvPr>
          <p:cNvSpPr>
            <a:spLocks noGrp="1"/>
          </p:cNvSpPr>
          <p:nvPr>
            <p:ph type="dt" sz="half" idx="10"/>
          </p:nvPr>
        </p:nvSpPr>
        <p:spPr/>
        <p:txBody>
          <a:bodyPr/>
          <a:lstStyle/>
          <a:p>
            <a:fld id="{E5A663B6-DFEB-47B2-AE93-32B70B49752E}" type="datetimeFigureOut">
              <a:rPr lang="en-US" smtClean="0"/>
              <a:t>12/31/2024</a:t>
            </a:fld>
            <a:endParaRPr lang="en-US"/>
          </a:p>
        </p:txBody>
      </p:sp>
      <p:sp>
        <p:nvSpPr>
          <p:cNvPr id="6" name="Footer Placeholder 5">
            <a:extLst>
              <a:ext uri="{FF2B5EF4-FFF2-40B4-BE49-F238E27FC236}">
                <a16:creationId xmlns:a16="http://schemas.microsoft.com/office/drawing/2014/main" id="{3A473E34-1247-A3FE-7D10-E653111E36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4FD2A20-7EE6-D71B-6AF9-126E036B130F}"/>
              </a:ext>
            </a:extLst>
          </p:cNvPr>
          <p:cNvSpPr>
            <a:spLocks noGrp="1"/>
          </p:cNvSpPr>
          <p:nvPr>
            <p:ph type="sldNum" sz="quarter" idx="12"/>
          </p:nvPr>
        </p:nvSpPr>
        <p:spPr/>
        <p:txBody>
          <a:bodyPr/>
          <a:lstStyle/>
          <a:p>
            <a:fld id="{F1A190AD-277D-4730-9715-35C0351A8630}" type="slidenum">
              <a:rPr lang="en-US" smtClean="0"/>
              <a:t>‹#›</a:t>
            </a:fld>
            <a:endParaRPr lang="en-US"/>
          </a:p>
        </p:txBody>
      </p:sp>
    </p:spTree>
    <p:extLst>
      <p:ext uri="{BB962C8B-B14F-4D97-AF65-F5344CB8AC3E}">
        <p14:creationId xmlns:p14="http://schemas.microsoft.com/office/powerpoint/2010/main" val="1012815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FBA9E93-2241-D171-FD33-BA7F573D38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1E2E3A8-2924-E9D8-37D5-39EF7CB4F90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0925D5D-DDA5-A93B-45EB-47C8E3F0C3C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A663B6-DFEB-47B2-AE93-32B70B49752E}" type="datetimeFigureOut">
              <a:rPr lang="en-US" smtClean="0"/>
              <a:t>12/31/2024</a:t>
            </a:fld>
            <a:endParaRPr lang="en-US"/>
          </a:p>
        </p:txBody>
      </p:sp>
      <p:sp>
        <p:nvSpPr>
          <p:cNvPr id="5" name="Footer Placeholder 4">
            <a:extLst>
              <a:ext uri="{FF2B5EF4-FFF2-40B4-BE49-F238E27FC236}">
                <a16:creationId xmlns:a16="http://schemas.microsoft.com/office/drawing/2014/main" id="{51E701B3-2FA2-BB51-72CE-7301B478DE4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4554C4B-DE28-AD04-E66B-E89F8713814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A190AD-277D-4730-9715-35C0351A8630}" type="slidenum">
              <a:rPr lang="en-US" smtClean="0"/>
              <a:t>‹#›</a:t>
            </a:fld>
            <a:endParaRPr lang="en-US"/>
          </a:p>
        </p:txBody>
      </p:sp>
    </p:spTree>
    <p:extLst>
      <p:ext uri="{BB962C8B-B14F-4D97-AF65-F5344CB8AC3E}">
        <p14:creationId xmlns:p14="http://schemas.microsoft.com/office/powerpoint/2010/main" val="5544358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75451-F07A-7389-34A5-5B056F4B9D9A}"/>
              </a:ext>
            </a:extLst>
          </p:cNvPr>
          <p:cNvSpPr>
            <a:spLocks noGrp="1"/>
          </p:cNvSpPr>
          <p:nvPr>
            <p:ph type="ctrTitle"/>
          </p:nvPr>
        </p:nvSpPr>
        <p:spPr/>
        <p:txBody>
          <a:bodyPr/>
          <a:lstStyle/>
          <a:p>
            <a:r>
              <a:rPr lang="en-US" dirty="0"/>
              <a:t>WEARY OF WORDS AND WAR</a:t>
            </a:r>
          </a:p>
        </p:txBody>
      </p:sp>
      <p:sp>
        <p:nvSpPr>
          <p:cNvPr id="3" name="Subtitle 2">
            <a:extLst>
              <a:ext uri="{FF2B5EF4-FFF2-40B4-BE49-F238E27FC236}">
                <a16:creationId xmlns:a16="http://schemas.microsoft.com/office/drawing/2014/main" id="{ACC12520-1024-3405-9683-8C7714D403C5}"/>
              </a:ext>
            </a:extLst>
          </p:cNvPr>
          <p:cNvSpPr>
            <a:spLocks noGrp="1"/>
          </p:cNvSpPr>
          <p:nvPr>
            <p:ph type="subTitle" idx="1"/>
          </p:nvPr>
        </p:nvSpPr>
        <p:spPr/>
        <p:txBody>
          <a:bodyPr/>
          <a:lstStyle/>
          <a:p>
            <a:r>
              <a:rPr lang="en-US" b="1" dirty="0"/>
              <a:t>Psalm 120</a:t>
            </a:r>
          </a:p>
        </p:txBody>
      </p:sp>
    </p:spTree>
    <p:extLst>
      <p:ext uri="{BB962C8B-B14F-4D97-AF65-F5344CB8AC3E}">
        <p14:creationId xmlns:p14="http://schemas.microsoft.com/office/powerpoint/2010/main" val="10116273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C9C5248-7649-6035-6A35-2F84B311BBEA}"/>
              </a:ext>
            </a:extLst>
          </p:cNvPr>
          <p:cNvSpPr txBox="1"/>
          <p:nvPr/>
        </p:nvSpPr>
        <p:spPr>
          <a:xfrm>
            <a:off x="1327355" y="1199535"/>
            <a:ext cx="9655277" cy="1384995"/>
          </a:xfrm>
          <a:prstGeom prst="rect">
            <a:avLst/>
          </a:prstGeom>
          <a:noFill/>
        </p:spPr>
        <p:txBody>
          <a:bodyPr wrap="square" rtlCol="0">
            <a:spAutoFit/>
          </a:bodyPr>
          <a:lstStyle/>
          <a:p>
            <a:pPr algn="ctr"/>
            <a:r>
              <a:rPr lang="en-US" sz="2800" dirty="0"/>
              <a:t>“The soul travels by its affections. If you are in love with the earth, your journey is taking you far from God. If you are in love with God, you are climbing toward him” (Augustine).</a:t>
            </a:r>
          </a:p>
        </p:txBody>
      </p:sp>
    </p:spTree>
    <p:extLst>
      <p:ext uri="{BB962C8B-B14F-4D97-AF65-F5344CB8AC3E}">
        <p14:creationId xmlns:p14="http://schemas.microsoft.com/office/powerpoint/2010/main" val="21445851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B5635-EC09-8D69-01C0-33456BFA36A1}"/>
              </a:ext>
            </a:extLst>
          </p:cNvPr>
          <p:cNvSpPr>
            <a:spLocks noGrp="1"/>
          </p:cNvSpPr>
          <p:nvPr>
            <p:ph type="title"/>
          </p:nvPr>
        </p:nvSpPr>
        <p:spPr/>
        <p:txBody>
          <a:bodyPr/>
          <a:lstStyle/>
          <a:p>
            <a:r>
              <a:rPr lang="en-US" dirty="0"/>
              <a:t>THE PSALMS OF ASCENT / DEGREES</a:t>
            </a:r>
          </a:p>
        </p:txBody>
      </p:sp>
      <p:sp>
        <p:nvSpPr>
          <p:cNvPr id="3" name="Content Placeholder 2">
            <a:extLst>
              <a:ext uri="{FF2B5EF4-FFF2-40B4-BE49-F238E27FC236}">
                <a16:creationId xmlns:a16="http://schemas.microsoft.com/office/drawing/2014/main" id="{8693996F-3F52-362F-50A8-E725719B81B2}"/>
              </a:ext>
            </a:extLst>
          </p:cNvPr>
          <p:cNvSpPr>
            <a:spLocks noGrp="1"/>
          </p:cNvSpPr>
          <p:nvPr>
            <p:ph idx="1"/>
          </p:nvPr>
        </p:nvSpPr>
        <p:spPr/>
        <p:txBody>
          <a:bodyPr/>
          <a:lstStyle/>
          <a:p>
            <a:r>
              <a:rPr lang="en-US" b="1" dirty="0"/>
              <a:t>Psalms 120-134</a:t>
            </a:r>
          </a:p>
          <a:p>
            <a:r>
              <a:rPr lang="en-US" dirty="0"/>
              <a:t>Compiled as an ancient hymnbook for Jewish pilgrims traveling from lands of exile to worship in Jerusalem (</a:t>
            </a:r>
            <a:r>
              <a:rPr lang="en-US" dirty="0" err="1"/>
              <a:t>Deut</a:t>
            </a:r>
            <a:r>
              <a:rPr lang="en-US" dirty="0"/>
              <a:t> 16:16). </a:t>
            </a:r>
          </a:p>
          <a:p>
            <a:r>
              <a:rPr lang="en-US" dirty="0"/>
              <a:t>Jerusalem is always “</a:t>
            </a:r>
            <a:r>
              <a:rPr lang="en-US" b="1" dirty="0"/>
              <a:t>up</a:t>
            </a:r>
            <a:r>
              <a:rPr lang="en-US" dirty="0"/>
              <a:t>.” To meet God, you must always “</a:t>
            </a:r>
            <a:r>
              <a:rPr lang="en-US" b="1" dirty="0"/>
              <a:t>go up</a:t>
            </a:r>
            <a:r>
              <a:rPr lang="en-US" dirty="0"/>
              <a:t>.” </a:t>
            </a:r>
          </a:p>
        </p:txBody>
      </p:sp>
    </p:spTree>
    <p:extLst>
      <p:ext uri="{BB962C8B-B14F-4D97-AF65-F5344CB8AC3E}">
        <p14:creationId xmlns:p14="http://schemas.microsoft.com/office/powerpoint/2010/main" val="818656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54CA60-2468-07C8-637C-AD7D7CE8ACD8}"/>
              </a:ext>
            </a:extLst>
          </p:cNvPr>
          <p:cNvSpPr>
            <a:spLocks noGrp="1"/>
          </p:cNvSpPr>
          <p:nvPr>
            <p:ph type="title"/>
          </p:nvPr>
        </p:nvSpPr>
        <p:spPr/>
        <p:txBody>
          <a:bodyPr/>
          <a:lstStyle/>
          <a:p>
            <a:r>
              <a:rPr lang="en-US" dirty="0"/>
              <a:t>THE PILGRIMAGE </a:t>
            </a:r>
          </a:p>
        </p:txBody>
      </p:sp>
      <p:sp>
        <p:nvSpPr>
          <p:cNvPr id="3" name="Content Placeholder 2">
            <a:extLst>
              <a:ext uri="{FF2B5EF4-FFF2-40B4-BE49-F238E27FC236}">
                <a16:creationId xmlns:a16="http://schemas.microsoft.com/office/drawing/2014/main" id="{0688C903-625F-589B-7272-55F2F58A1517}"/>
              </a:ext>
            </a:extLst>
          </p:cNvPr>
          <p:cNvSpPr>
            <a:spLocks noGrp="1"/>
          </p:cNvSpPr>
          <p:nvPr>
            <p:ph idx="1"/>
          </p:nvPr>
        </p:nvSpPr>
        <p:spPr/>
        <p:txBody>
          <a:bodyPr/>
          <a:lstStyle/>
          <a:p>
            <a:r>
              <a:rPr lang="en-US" dirty="0"/>
              <a:t>Notice the movement from far away lands, </a:t>
            </a:r>
            <a:r>
              <a:rPr lang="en-US" dirty="0" err="1"/>
              <a:t>Meshech</a:t>
            </a:r>
            <a:r>
              <a:rPr lang="en-US" dirty="0"/>
              <a:t> and Kedar (Ps 120:5) to standing in the house of the Lord (Ps 134:1-2). </a:t>
            </a:r>
          </a:p>
          <a:p>
            <a:r>
              <a:rPr lang="en-US" dirty="0"/>
              <a:t>The Church, too, consists of “elect exiles” (1 Peter 1:1) marching to Zion, the beautiful city of God (Rev 21-22). </a:t>
            </a:r>
          </a:p>
        </p:txBody>
      </p:sp>
    </p:spTree>
    <p:extLst>
      <p:ext uri="{BB962C8B-B14F-4D97-AF65-F5344CB8AC3E}">
        <p14:creationId xmlns:p14="http://schemas.microsoft.com/office/powerpoint/2010/main" val="19885331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2CCCB-9F1E-6EA3-A477-C3AFB6F53505}"/>
              </a:ext>
            </a:extLst>
          </p:cNvPr>
          <p:cNvSpPr>
            <a:spLocks noGrp="1"/>
          </p:cNvSpPr>
          <p:nvPr>
            <p:ph type="title"/>
          </p:nvPr>
        </p:nvSpPr>
        <p:spPr/>
        <p:txBody>
          <a:bodyPr/>
          <a:lstStyle/>
          <a:p>
            <a:r>
              <a:rPr lang="en-US" dirty="0"/>
              <a:t>THE POINT</a:t>
            </a:r>
          </a:p>
        </p:txBody>
      </p:sp>
      <p:sp>
        <p:nvSpPr>
          <p:cNvPr id="3" name="Content Placeholder 2">
            <a:extLst>
              <a:ext uri="{FF2B5EF4-FFF2-40B4-BE49-F238E27FC236}">
                <a16:creationId xmlns:a16="http://schemas.microsoft.com/office/drawing/2014/main" id="{6E3F0945-2794-6812-8EB9-81071C9ECA67}"/>
              </a:ext>
            </a:extLst>
          </p:cNvPr>
          <p:cNvSpPr>
            <a:spLocks noGrp="1"/>
          </p:cNvSpPr>
          <p:nvPr>
            <p:ph idx="1"/>
          </p:nvPr>
        </p:nvSpPr>
        <p:spPr/>
        <p:txBody>
          <a:bodyPr/>
          <a:lstStyle/>
          <a:p>
            <a:r>
              <a:rPr lang="en-US" dirty="0"/>
              <a:t>The Pious Pilgrim journey begins with </a:t>
            </a:r>
            <a:r>
              <a:rPr lang="en-US" b="1" dirty="0">
                <a:solidFill>
                  <a:srgbClr val="FF0000"/>
                </a:solidFill>
              </a:rPr>
              <a:t>Prayer</a:t>
            </a:r>
            <a:r>
              <a:rPr lang="en-US" dirty="0"/>
              <a:t>.															“In my </a:t>
            </a:r>
            <a:r>
              <a:rPr lang="en-US" b="1" i="1" dirty="0"/>
              <a:t>distress</a:t>
            </a:r>
            <a:r>
              <a:rPr lang="en-US" dirty="0"/>
              <a:t> . . .” (v. 1).								“I </a:t>
            </a:r>
            <a:r>
              <a:rPr lang="en-US" b="1" i="1" dirty="0"/>
              <a:t>cried out / called </a:t>
            </a:r>
            <a:r>
              <a:rPr lang="en-US" dirty="0"/>
              <a:t>to the Lord” (v. 1).</a:t>
            </a:r>
          </a:p>
          <a:p>
            <a:r>
              <a:rPr lang="en-US" dirty="0"/>
              <a:t>The source of the distress: “Lying lips . . . A deceitful tongue” (v. 2).</a:t>
            </a:r>
          </a:p>
          <a:p>
            <a:pPr marL="0" indent="0">
              <a:buNone/>
            </a:pPr>
            <a:endParaRPr lang="en-US" dirty="0"/>
          </a:p>
          <a:p>
            <a:pPr marL="0" indent="0" algn="ctr">
              <a:buNone/>
            </a:pPr>
            <a:r>
              <a:rPr lang="en-US" dirty="0"/>
              <a:t>“The world functions, to a great extent, on lies” (Rhett Dodson).											</a:t>
            </a:r>
          </a:p>
        </p:txBody>
      </p:sp>
    </p:spTree>
    <p:extLst>
      <p:ext uri="{BB962C8B-B14F-4D97-AF65-F5344CB8AC3E}">
        <p14:creationId xmlns:p14="http://schemas.microsoft.com/office/powerpoint/2010/main" val="2109831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1EE958-9AC0-E5A8-7B79-7D76EDF19075}"/>
              </a:ext>
            </a:extLst>
          </p:cNvPr>
          <p:cNvSpPr>
            <a:spLocks noGrp="1"/>
          </p:cNvSpPr>
          <p:nvPr>
            <p:ph type="title"/>
          </p:nvPr>
        </p:nvSpPr>
        <p:spPr/>
        <p:txBody>
          <a:bodyPr/>
          <a:lstStyle/>
          <a:p>
            <a:r>
              <a:rPr lang="en-US" dirty="0"/>
              <a:t>THE PIOUS PILGRIM PRAYER . . . </a:t>
            </a:r>
          </a:p>
        </p:txBody>
      </p:sp>
      <p:sp>
        <p:nvSpPr>
          <p:cNvPr id="3" name="Content Placeholder 2">
            <a:extLst>
              <a:ext uri="{FF2B5EF4-FFF2-40B4-BE49-F238E27FC236}">
                <a16:creationId xmlns:a16="http://schemas.microsoft.com/office/drawing/2014/main" id="{05765FCB-AD4B-5305-B511-4CED51319F07}"/>
              </a:ext>
            </a:extLst>
          </p:cNvPr>
          <p:cNvSpPr>
            <a:spLocks noGrp="1"/>
          </p:cNvSpPr>
          <p:nvPr>
            <p:ph idx="1"/>
          </p:nvPr>
        </p:nvSpPr>
        <p:spPr/>
        <p:txBody>
          <a:bodyPr/>
          <a:lstStyle/>
          <a:p>
            <a:pPr marL="514350" indent="-514350">
              <a:buFont typeface="+mj-lt"/>
              <a:buAutoNum type="arabicPeriod"/>
            </a:pPr>
            <a:r>
              <a:rPr lang="en-US" dirty="0">
                <a:solidFill>
                  <a:srgbClr val="FF0000"/>
                </a:solidFill>
              </a:rPr>
              <a:t>Loves Truth in a Land of Lies </a:t>
            </a:r>
            <a:r>
              <a:rPr lang="en-US" dirty="0"/>
              <a:t>(vv. 1-2).																	“Silence to man and prayer to God are the best cures for the evil of slander” (C.H. Spurgeon). 							“I am the truth” (Jesus in John 14:6).						“The sum of Your word is truth” (Ps 119:160). 				“Thou shalt not lie” (Ex 20:16). </a:t>
            </a:r>
          </a:p>
          <a:p>
            <a:pPr marL="0" indent="0">
              <a:buNone/>
            </a:pPr>
            <a:r>
              <a:rPr lang="en-US" dirty="0"/>
              <a:t>	›</a:t>
            </a:r>
            <a:r>
              <a:rPr lang="en-US" b="1" dirty="0"/>
              <a:t>Our words matter! </a:t>
            </a:r>
            <a:r>
              <a:rPr lang="en-US" dirty="0"/>
              <a:t>See James 3:1-12 </a:t>
            </a:r>
          </a:p>
        </p:txBody>
      </p:sp>
    </p:spTree>
    <p:extLst>
      <p:ext uri="{BB962C8B-B14F-4D97-AF65-F5344CB8AC3E}">
        <p14:creationId xmlns:p14="http://schemas.microsoft.com/office/powerpoint/2010/main" val="2659150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10C9E3-5DA1-BCA9-C3CC-C8280059B5C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CC4A93C-158E-7752-E4DB-9D15DECB87D6}"/>
              </a:ext>
            </a:extLst>
          </p:cNvPr>
          <p:cNvSpPr>
            <a:spLocks noGrp="1"/>
          </p:cNvSpPr>
          <p:nvPr>
            <p:ph type="title"/>
          </p:nvPr>
        </p:nvSpPr>
        <p:spPr/>
        <p:txBody>
          <a:bodyPr/>
          <a:lstStyle/>
          <a:p>
            <a:r>
              <a:rPr lang="en-US" dirty="0"/>
              <a:t>THE PIOUS PILGRIM PRAYER . . . </a:t>
            </a:r>
          </a:p>
        </p:txBody>
      </p:sp>
      <p:sp>
        <p:nvSpPr>
          <p:cNvPr id="3" name="Content Placeholder 2">
            <a:extLst>
              <a:ext uri="{FF2B5EF4-FFF2-40B4-BE49-F238E27FC236}">
                <a16:creationId xmlns:a16="http://schemas.microsoft.com/office/drawing/2014/main" id="{89F9476E-5AE0-D160-936B-5635D281FDA1}"/>
              </a:ext>
            </a:extLst>
          </p:cNvPr>
          <p:cNvSpPr>
            <a:spLocks noGrp="1"/>
          </p:cNvSpPr>
          <p:nvPr>
            <p:ph idx="1"/>
          </p:nvPr>
        </p:nvSpPr>
        <p:spPr/>
        <p:txBody>
          <a:bodyPr/>
          <a:lstStyle/>
          <a:p>
            <a:pPr marL="514350" indent="-514350">
              <a:buFont typeface="+mj-lt"/>
              <a:buAutoNum type="arabicPeriod"/>
            </a:pPr>
            <a:r>
              <a:rPr lang="en-US" dirty="0"/>
              <a:t>Loves Truth in a Land of Lies (vv. 1-2).	</a:t>
            </a:r>
          </a:p>
          <a:p>
            <a:pPr marL="514350" indent="-514350">
              <a:buFont typeface="+mj-lt"/>
              <a:buAutoNum type="arabicPeriod"/>
            </a:pPr>
            <a:r>
              <a:rPr lang="en-US" dirty="0">
                <a:solidFill>
                  <a:srgbClr val="FF0000"/>
                </a:solidFill>
              </a:rPr>
              <a:t>Looks to God’s righteous judgment </a:t>
            </a:r>
            <a:r>
              <a:rPr lang="en-US" dirty="0"/>
              <a:t>(vv. 3-4).																›Verse 4 either describes the lying tongue or answers the question of verse 3; or it might blend the two ideas. 				›God’s arrows are </a:t>
            </a:r>
            <a:r>
              <a:rPr lang="en-US" dirty="0">
                <a:solidFill>
                  <a:srgbClr val="FF0000"/>
                </a:solidFill>
              </a:rPr>
              <a:t>sharper than slander.</a:t>
            </a:r>
            <a:r>
              <a:rPr lang="en-US" dirty="0"/>
              <a:t>					›God’s wrath burns hotter than every lie (Rev 21:8). 			›We must look to God to right all wrongs (Rom 12:14-21).																</a:t>
            </a:r>
          </a:p>
        </p:txBody>
      </p:sp>
    </p:spTree>
    <p:extLst>
      <p:ext uri="{BB962C8B-B14F-4D97-AF65-F5344CB8AC3E}">
        <p14:creationId xmlns:p14="http://schemas.microsoft.com/office/powerpoint/2010/main" val="1401444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1486AE-D2BE-4569-46C7-8E83532D45F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6286D4E-A069-2F4A-D6E6-A97C7BBE5977}"/>
              </a:ext>
            </a:extLst>
          </p:cNvPr>
          <p:cNvSpPr>
            <a:spLocks noGrp="1"/>
          </p:cNvSpPr>
          <p:nvPr>
            <p:ph type="title"/>
          </p:nvPr>
        </p:nvSpPr>
        <p:spPr/>
        <p:txBody>
          <a:bodyPr/>
          <a:lstStyle/>
          <a:p>
            <a:r>
              <a:rPr lang="en-US" dirty="0"/>
              <a:t>THE PIOUS PILGRIM PRAYER . . . </a:t>
            </a:r>
          </a:p>
        </p:txBody>
      </p:sp>
      <p:sp>
        <p:nvSpPr>
          <p:cNvPr id="3" name="Content Placeholder 2">
            <a:extLst>
              <a:ext uri="{FF2B5EF4-FFF2-40B4-BE49-F238E27FC236}">
                <a16:creationId xmlns:a16="http://schemas.microsoft.com/office/drawing/2014/main" id="{CDB91114-7A0B-6499-F0F7-B3BD7AFE1595}"/>
              </a:ext>
            </a:extLst>
          </p:cNvPr>
          <p:cNvSpPr>
            <a:spLocks noGrp="1"/>
          </p:cNvSpPr>
          <p:nvPr>
            <p:ph idx="1"/>
          </p:nvPr>
        </p:nvSpPr>
        <p:spPr/>
        <p:txBody>
          <a:bodyPr/>
          <a:lstStyle/>
          <a:p>
            <a:pPr marL="514350" indent="-514350">
              <a:buFont typeface="+mj-lt"/>
              <a:buAutoNum type="arabicPeriod"/>
            </a:pPr>
            <a:r>
              <a:rPr lang="en-US" dirty="0"/>
              <a:t>Loves Truth in a Land of Lies (vv. 1-2).	</a:t>
            </a:r>
          </a:p>
          <a:p>
            <a:pPr marL="514350" indent="-514350">
              <a:buFont typeface="+mj-lt"/>
              <a:buAutoNum type="arabicPeriod"/>
            </a:pPr>
            <a:r>
              <a:rPr lang="en-US" dirty="0"/>
              <a:t>Looks to God’s righteous judgment (vv. 3-4).</a:t>
            </a:r>
          </a:p>
          <a:p>
            <a:pPr marL="514350" indent="-514350">
              <a:buFont typeface="+mj-lt"/>
              <a:buAutoNum type="arabicPeriod"/>
            </a:pPr>
            <a:r>
              <a:rPr lang="en-US" dirty="0">
                <a:solidFill>
                  <a:srgbClr val="FF0000"/>
                </a:solidFill>
              </a:rPr>
              <a:t>Longs for Peace among Workers of War </a:t>
            </a:r>
            <a:r>
              <a:rPr lang="en-US" dirty="0"/>
              <a:t>(vv. 5-7). 															›</a:t>
            </a:r>
            <a:r>
              <a:rPr lang="en-US" i="1" dirty="0"/>
              <a:t>Shalom – </a:t>
            </a:r>
            <a:r>
              <a:rPr lang="en-US" dirty="0"/>
              <a:t>peace with God, by God; wholeness; renewal. 			›Peace Personified – “I, peace” (v. 7). 						›Fallen humanity is at war with God (Ps 2; John 3:18-21, 36). 																					</a:t>
            </a:r>
          </a:p>
        </p:txBody>
      </p:sp>
    </p:spTree>
    <p:extLst>
      <p:ext uri="{BB962C8B-B14F-4D97-AF65-F5344CB8AC3E}">
        <p14:creationId xmlns:p14="http://schemas.microsoft.com/office/powerpoint/2010/main" val="4162439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8D9A7-98C1-3B2E-0E30-3CAC9656A17D}"/>
              </a:ext>
            </a:extLst>
          </p:cNvPr>
          <p:cNvSpPr>
            <a:spLocks noGrp="1"/>
          </p:cNvSpPr>
          <p:nvPr>
            <p:ph type="title"/>
          </p:nvPr>
        </p:nvSpPr>
        <p:spPr/>
        <p:txBody>
          <a:bodyPr/>
          <a:lstStyle/>
          <a:p>
            <a:r>
              <a:rPr lang="en-US" dirty="0"/>
              <a:t>JESUS IS THE PIOUS PILGRIM</a:t>
            </a:r>
          </a:p>
        </p:txBody>
      </p:sp>
      <p:sp>
        <p:nvSpPr>
          <p:cNvPr id="3" name="Content Placeholder 2">
            <a:extLst>
              <a:ext uri="{FF2B5EF4-FFF2-40B4-BE49-F238E27FC236}">
                <a16:creationId xmlns:a16="http://schemas.microsoft.com/office/drawing/2014/main" id="{3CD2952A-BD5E-D727-8C70-73324EA93C94}"/>
              </a:ext>
            </a:extLst>
          </p:cNvPr>
          <p:cNvSpPr>
            <a:spLocks noGrp="1"/>
          </p:cNvSpPr>
          <p:nvPr>
            <p:ph idx="1"/>
          </p:nvPr>
        </p:nvSpPr>
        <p:spPr/>
        <p:txBody>
          <a:bodyPr/>
          <a:lstStyle/>
          <a:p>
            <a:pPr marL="0" indent="0">
              <a:buNone/>
            </a:pPr>
            <a:r>
              <a:rPr lang="en-US" dirty="0"/>
              <a:t>“Who shall ascend the hill of the LORD? And who shall stand in his holy place? He who has clean hands and a pure heart, who does not lift up his soul to what is false and does not swear deceitfully” (Ps 24:3-4). </a:t>
            </a:r>
          </a:p>
          <a:p>
            <a:pPr marL="0" indent="0">
              <a:buNone/>
            </a:pPr>
            <a:endParaRPr lang="en-US" dirty="0"/>
          </a:p>
          <a:p>
            <a:pPr marL="0" indent="0">
              <a:buNone/>
            </a:pPr>
            <a:r>
              <a:rPr lang="en-US" dirty="0"/>
              <a:t>“So, we ascend with Christ our leader and to Christ our goal” (Christopher Ash). </a:t>
            </a:r>
          </a:p>
          <a:p>
            <a:pPr marL="0" indent="0">
              <a:buNone/>
            </a:pPr>
            <a:endParaRPr lang="en-US" dirty="0"/>
          </a:p>
          <a:p>
            <a:pPr marL="0" indent="0">
              <a:buNone/>
            </a:pPr>
            <a:r>
              <a:rPr lang="en-US" dirty="0"/>
              <a:t>“In Me, you may have peace. In the world you will have tribulation. But take heart, I have overcome the world” (John 16:33). </a:t>
            </a:r>
          </a:p>
        </p:txBody>
      </p:sp>
    </p:spTree>
    <p:extLst>
      <p:ext uri="{BB962C8B-B14F-4D97-AF65-F5344CB8AC3E}">
        <p14:creationId xmlns:p14="http://schemas.microsoft.com/office/powerpoint/2010/main" val="3944564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TotalTime>
  <Words>754</Words>
  <Application>Microsoft Office PowerPoint</Application>
  <PresentationFormat>Widescreen</PresentationFormat>
  <Paragraphs>31</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WEARY OF WORDS AND WAR</vt:lpstr>
      <vt:lpstr>PowerPoint Presentation</vt:lpstr>
      <vt:lpstr>THE PSALMS OF ASCENT / DEGREES</vt:lpstr>
      <vt:lpstr>THE PILGRIMAGE </vt:lpstr>
      <vt:lpstr>THE POINT</vt:lpstr>
      <vt:lpstr>THE PIOUS PILGRIM PRAYER . . . </vt:lpstr>
      <vt:lpstr>THE PIOUS PILGRIM PRAYER . . . </vt:lpstr>
      <vt:lpstr>THE PIOUS PILGRIM PRAYER . . . </vt:lpstr>
      <vt:lpstr>JESUS IS THE PIOUS PILGRIM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Keith McWhorter</dc:creator>
  <cp:lastModifiedBy>Keith McWhorter</cp:lastModifiedBy>
  <cp:revision>2</cp:revision>
  <dcterms:created xsi:type="dcterms:W3CDTF">2024-12-31T13:40:28Z</dcterms:created>
  <dcterms:modified xsi:type="dcterms:W3CDTF">2024-12-31T14:07:14Z</dcterms:modified>
</cp:coreProperties>
</file>