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2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E25A1-C230-23D7-B03C-E94898594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D97715-01BF-8D40-56CB-E3B35801E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2BFBE-87B4-60C9-F7D0-6BA118712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C8863-C2C2-E8B8-D111-7E3DE971C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915F8-3958-31F3-D533-7B13BA8FD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00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7BBBA-A135-5A27-A53B-B798AD486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9C012A-CAB5-01C7-9918-656214421A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141AA-AA11-54CB-9680-FA0FA243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B5EEFE-C06E-B039-782B-90DC98092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87DC5-77DC-8B36-BDAE-0900AF63F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3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0F2401-6F82-EE67-270D-4B222764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7A717E-EF6C-E60A-B63D-22D5D17DCB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8D847-79AE-1A8F-95F4-86906680F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8B27D-F255-62D1-C573-9050CF48E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AC565-0D49-5B40-0574-1E9F685CB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677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15740-D2D1-B67F-761F-CE55DC52B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00AE3-710E-55FC-4B4C-215C712D8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4EDD4-13A2-A279-55AD-A3A2F2F5A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FE2F-E8BB-2AEB-23A9-26156113D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C3220-A91D-1C3A-567E-B4EACB848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496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97C65-0432-951F-8FA3-E0D99AE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38C4C-511C-EC97-0DE4-201F608DB9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E6478-9BF5-744A-200A-D6EF6570E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4F047-6073-791F-9961-097038376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E7734-F116-E8D1-110D-F4447FB2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97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745C0-0F00-D2E8-82B8-CA97FF3EF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65A57-50BF-B1CB-6EBF-6DC450D0E5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D02BBA-DA17-4E13-7CFF-6BC6221476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002457-4889-D124-CA9C-EDD56CBCE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4B9420-B1BB-0F4E-D63B-B01B656C6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86F70-7D55-EB5A-4F3B-1B64F2742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36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8B423-3B32-37DD-31C8-D6984BF7A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6B2DE-0236-1D38-1895-0C25652BE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9FC3E4-B9FC-07D7-DB93-81B032089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97517B-A304-07F2-29AD-B1F8E20EB3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7487B2-404B-C72A-CC03-61D0C9B38D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E10714-F3CE-717F-8116-FE890932C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3980BF-B81C-62BE-9E5D-607214000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A64AC6-BAB0-2089-828B-DB61DBDE5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86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9BD99-7480-DD19-8350-93F03E8AA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DE55A0-C430-C7B7-8175-DAE65A132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48B5FA-9CD1-0606-EC1C-B5BCF00A7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FC42D2-73FC-2338-6EC3-0976D712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39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EDD7D3-DCB2-197C-EB70-8EEB4FE75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914E00-3BFC-CDEF-5CB0-B0438ECED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051DC1-EA1A-971F-575D-2F8EB96B3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3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E2870-1463-798F-3061-17253C298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C123E-FE65-1F6C-55E8-9C1C69538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A92FCA-186C-D8EE-6B23-14AC418EFB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B49D53-F1CE-0775-50D6-6A54D0655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236DC6-AECB-5303-A1DF-4DB1407F2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2CF798-74FB-0B34-B582-129462781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8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32B4B-27C7-DEAE-1B25-E482930B0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D853C9-133F-005E-85D4-C3946AD16C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329DE0-8EDB-C904-6D29-9D46FEDE14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6B6E4F-6622-2D7D-EC93-04EC07EF2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163209-9101-D1BE-BA60-F46EEE8C9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D275EA-42F1-4066-9EBF-A5648DAAB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74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47CA62-AC47-33E3-31C5-B79877630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17B68-7C3C-E614-5958-7DD012EBF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6814F-A6C1-8A4C-C06C-C7DC732F64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CC182-A4DE-46E0-8699-AFF04004202A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4A6FA-C939-7C62-C868-2B2867E8EF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1BA65-A340-2CCD-68B4-C911AE091C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1A5FD-4E4F-4A91-AE91-AD27242DE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8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72529-FC8C-8853-9B28-E1FDCF54B0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WHERE DOES MY HELP COME FROM?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3FD7B3-8419-51D0-3D25-F9F91305AE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Psalm 121</a:t>
            </a:r>
          </a:p>
        </p:txBody>
      </p:sp>
    </p:spTree>
    <p:extLst>
      <p:ext uri="{BB962C8B-B14F-4D97-AF65-F5344CB8AC3E}">
        <p14:creationId xmlns:p14="http://schemas.microsoft.com/office/powerpoint/2010/main" val="1386449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45318-C861-28F9-1D78-6C05FF0B3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Last Leg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F6BC6-8A88-A8C4-3C1F-2027478BE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Psalmist arrives exhausted at the foot hills of Jerusalem, seeking a second wind to ascend Mount Zion.  </a:t>
            </a:r>
          </a:p>
        </p:txBody>
      </p:sp>
    </p:spTree>
    <p:extLst>
      <p:ext uri="{BB962C8B-B14F-4D97-AF65-F5344CB8AC3E}">
        <p14:creationId xmlns:p14="http://schemas.microsoft.com/office/powerpoint/2010/main" val="2391563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6DC2FA-E5FF-74BA-30ED-9D4B2CB1CE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5064" y="1143000"/>
            <a:ext cx="6096000" cy="457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ABFF8A-C5D9-16F9-C3E1-5B984AB403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5794" y="1143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25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48D58-E19A-C3D8-3A6E-03BE2C4CD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5B5AC-CAFC-500F-AE7F-382307E4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Last Leg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2FB38-26FF-ED83-CD20-AE7AC817BB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Psalmist arrives exhausted at the foot hills of Jerusalem, seeking a second wind to ascend Mount Zion. </a:t>
            </a:r>
          </a:p>
          <a:p>
            <a:r>
              <a:rPr lang="en-US" dirty="0"/>
              <a:t>The psalm becomes a parable for life, especially the Christian life. </a:t>
            </a:r>
          </a:p>
        </p:txBody>
      </p:sp>
    </p:spTree>
    <p:extLst>
      <p:ext uri="{BB962C8B-B14F-4D97-AF65-F5344CB8AC3E}">
        <p14:creationId xmlns:p14="http://schemas.microsoft.com/office/powerpoint/2010/main" val="1164302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0E06D-8BC0-082B-CB0A-F16725C08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YOU MUST LOOK TO THE LORD (vv. 1-2)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29A75-25C5-54DF-44C8-907B8C48C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Psalm begins with a confession of </a:t>
            </a:r>
            <a:r>
              <a:rPr lang="en-US" dirty="0">
                <a:solidFill>
                  <a:srgbClr val="FF0000"/>
                </a:solidFill>
              </a:rPr>
              <a:t>need</a:t>
            </a:r>
            <a:r>
              <a:rPr lang="en-US" dirty="0"/>
              <a:t>. </a:t>
            </a:r>
          </a:p>
          <a:p>
            <a:r>
              <a:rPr lang="en-US" dirty="0"/>
              <a:t>Mountain passes surrounding Jerusalem are treacherous! </a:t>
            </a:r>
          </a:p>
          <a:p>
            <a:r>
              <a:rPr lang="en-US" dirty="0"/>
              <a:t>In life’s journey, we are beset by treacherous paths of our own making, and assaulted by the enemy (Ps 121:7; Matt 6:13; 1 Peter 5:8).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/>
              <a:t>“The way of the transgressor is hard” (Prov 13:15). </a:t>
            </a:r>
          </a:p>
        </p:txBody>
      </p:sp>
    </p:spTree>
    <p:extLst>
      <p:ext uri="{BB962C8B-B14F-4D97-AF65-F5344CB8AC3E}">
        <p14:creationId xmlns:p14="http://schemas.microsoft.com/office/powerpoint/2010/main" val="419683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B3330-C508-DB48-AAD1-3173228EE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 to Yahweh!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20345-B30B-2031-87FC-F90AD91B2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He’s the </a:t>
            </a:r>
            <a:r>
              <a:rPr lang="en-US" b="1" dirty="0"/>
              <a:t>Creator</a:t>
            </a:r>
            <a:r>
              <a:rPr lang="en-US" dirty="0"/>
              <a:t> – “Maker of heaven and earth.” </a:t>
            </a:r>
          </a:p>
          <a:p>
            <a:r>
              <a:rPr lang="en-US" dirty="0"/>
              <a:t>He’s the </a:t>
            </a:r>
            <a:r>
              <a:rPr lang="en-US" b="1" dirty="0"/>
              <a:t>Keeper</a:t>
            </a:r>
            <a:r>
              <a:rPr lang="en-US" dirty="0"/>
              <a:t> – of “Israel” and “you” individually. 				›God’s “keeping” is referenced 6x.						›Kept, guarded, protected, watch care, deliverance</a:t>
            </a:r>
          </a:p>
        </p:txBody>
      </p:sp>
    </p:spTree>
    <p:extLst>
      <p:ext uri="{BB962C8B-B14F-4D97-AF65-F5344CB8AC3E}">
        <p14:creationId xmlns:p14="http://schemas.microsoft.com/office/powerpoint/2010/main" val="92343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C2500-D053-2B4E-541B-B6D267C22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Trust God’s Keeping?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BC4AA-D5DE-9E6A-21FA-C673C4444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Rest in God’s grace.	</a:t>
            </a:r>
            <a:r>
              <a:rPr lang="en-US" dirty="0"/>
              <a:t>								›Omnipotent, Omni-present grace.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Rehearse God’s truth. 	</a:t>
            </a:r>
            <a:r>
              <a:rPr lang="en-US" dirty="0"/>
              <a:t>							›Maker, Keeper, Shade								›Much more than physical keeping is in view – “forevermore.”</a:t>
            </a:r>
          </a:p>
        </p:txBody>
      </p:sp>
    </p:spTree>
    <p:extLst>
      <p:ext uri="{BB962C8B-B14F-4D97-AF65-F5344CB8AC3E}">
        <p14:creationId xmlns:p14="http://schemas.microsoft.com/office/powerpoint/2010/main" val="4596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95E43-0DFD-5519-642D-C77C0E575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God Who Walks With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9F03-2C9B-4C67-1628-96E00CD26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Jesus, God came down to lift us up, that we might be in His keeping forevermore. </a:t>
            </a:r>
          </a:p>
          <a:p>
            <a:r>
              <a:rPr lang="en-US" dirty="0"/>
              <a:t>John 6:37-40; 10:27-30; 17:11-15; 1 Peter 1:3-9; Jude 1</a:t>
            </a:r>
          </a:p>
          <a:p>
            <a:r>
              <a:rPr lang="en-US" dirty="0"/>
              <a:t>Receive these benedictions by faith (Num 6:24-26; Jude 24-25). </a:t>
            </a:r>
          </a:p>
        </p:txBody>
      </p:sp>
    </p:spTree>
    <p:extLst>
      <p:ext uri="{BB962C8B-B14F-4D97-AF65-F5344CB8AC3E}">
        <p14:creationId xmlns:p14="http://schemas.microsoft.com/office/powerpoint/2010/main" val="1189459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315</Words>
  <Application>Microsoft Office PowerPoint</Application>
  <PresentationFormat>Widescreen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WHERE DOES MY HELP COME FROM?</vt:lpstr>
      <vt:lpstr>The Last Leg</vt:lpstr>
      <vt:lpstr>PowerPoint Presentation</vt:lpstr>
      <vt:lpstr>The Last Leg</vt:lpstr>
      <vt:lpstr>WHY YOU MUST LOOK TO THE LORD (vv. 1-2)</vt:lpstr>
      <vt:lpstr>Look to Yahweh!</vt:lpstr>
      <vt:lpstr>How to Trust God’s Keeping? </vt:lpstr>
      <vt:lpstr>The God Who Walks With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2025-01-20T21:35:19Z</dcterms:created>
  <dcterms:modified xsi:type="dcterms:W3CDTF">2025-01-23T20:49:05Z</dcterms:modified>
</cp:coreProperties>
</file>